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9" r:id="rId6"/>
    <p:sldId id="261" r:id="rId7"/>
    <p:sldId id="263" r:id="rId8"/>
    <p:sldId id="262" r:id="rId9"/>
    <p:sldId id="264" r:id="rId10"/>
    <p:sldId id="265" r:id="rId11"/>
    <p:sldId id="270" r:id="rId12"/>
    <p:sldId id="267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3" d="100"/>
          <a:sy n="83" d="100"/>
        </p:scale>
        <p:origin x="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9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7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4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3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2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9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EE51-9634-4CA2-9DC3-16CFD6860D33}" type="datetimeFigureOut">
              <a:rPr lang="en-US" smtClean="0"/>
              <a:t>20/04/28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EC12-435E-47D2-85F7-9260E36CB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0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68.png"/><Relationship Id="rId26" Type="http://schemas.openxmlformats.org/officeDocument/2006/relationships/image" Target="../media/image61.png"/><Relationship Id="rId3" Type="http://schemas.openxmlformats.org/officeDocument/2006/relationships/image" Target="../media/image28.emf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41.png"/><Relationship Id="rId17" Type="http://schemas.openxmlformats.org/officeDocument/2006/relationships/image" Target="../media/image67.png"/><Relationship Id="rId25" Type="http://schemas.openxmlformats.org/officeDocument/2006/relationships/image" Target="../media/image75.png"/><Relationship Id="rId33" Type="http://schemas.openxmlformats.org/officeDocument/2006/relationships/image" Target="../media/image400.png"/><Relationship Id="rId2" Type="http://schemas.openxmlformats.org/officeDocument/2006/relationships/image" Target="../media/image27.emf"/><Relationship Id="rId16" Type="http://schemas.openxmlformats.org/officeDocument/2006/relationships/image" Target="../media/image66.png"/><Relationship Id="rId20" Type="http://schemas.openxmlformats.org/officeDocument/2006/relationships/image" Target="../media/image46.png"/><Relationship Id="rId29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40.png"/><Relationship Id="rId24" Type="http://schemas.openxmlformats.org/officeDocument/2006/relationships/image" Target="../media/image60.png"/><Relationship Id="rId32" Type="http://schemas.openxmlformats.org/officeDocument/2006/relationships/image" Target="../media/image390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28" Type="http://schemas.openxmlformats.org/officeDocument/2006/relationships/image" Target="../media/image62.png"/><Relationship Id="rId10" Type="http://schemas.openxmlformats.org/officeDocument/2006/relationships/image" Target="../media/image39.png"/><Relationship Id="rId19" Type="http://schemas.openxmlformats.org/officeDocument/2006/relationships/image" Target="../media/image44.png"/><Relationship Id="rId31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43.png"/><Relationship Id="rId22" Type="http://schemas.openxmlformats.org/officeDocument/2006/relationships/image" Target="../media/image53.png"/><Relationship Id="rId27" Type="http://schemas.openxmlformats.org/officeDocument/2006/relationships/image" Target="../media/image77.png"/><Relationship Id="rId30" Type="http://schemas.openxmlformats.org/officeDocument/2006/relationships/image" Target="../media/image64.png"/><Relationship Id="rId8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2.png"/><Relationship Id="rId18" Type="http://schemas.openxmlformats.org/officeDocument/2006/relationships/image" Target="../media/image91.png"/><Relationship Id="rId26" Type="http://schemas.openxmlformats.org/officeDocument/2006/relationships/image" Target="../media/image99.png"/><Relationship Id="rId39" Type="http://schemas.openxmlformats.org/officeDocument/2006/relationships/image" Target="../media/image390.png"/><Relationship Id="rId21" Type="http://schemas.openxmlformats.org/officeDocument/2006/relationships/image" Target="../media/image94.png"/><Relationship Id="rId34" Type="http://schemas.openxmlformats.org/officeDocument/2006/relationships/image" Target="../media/image96.png"/><Relationship Id="rId7" Type="http://schemas.openxmlformats.org/officeDocument/2006/relationships/image" Target="../media/image430.png"/><Relationship Id="rId12" Type="http://schemas.openxmlformats.org/officeDocument/2006/relationships/image" Target="../media/image84.png"/><Relationship Id="rId17" Type="http://schemas.openxmlformats.org/officeDocument/2006/relationships/image" Target="../media/image90.png"/><Relationship Id="rId25" Type="http://schemas.openxmlformats.org/officeDocument/2006/relationships/image" Target="../media/image78.png"/><Relationship Id="rId33" Type="http://schemas.openxmlformats.org/officeDocument/2006/relationships/image" Target="../media/image95.png"/><Relationship Id="rId38" Type="http://schemas.openxmlformats.org/officeDocument/2006/relationships/image" Target="../media/image58.png"/><Relationship Id="rId2" Type="http://schemas.openxmlformats.org/officeDocument/2006/relationships/image" Target="../media/image70.emf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29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82.png"/><Relationship Id="rId24" Type="http://schemas.openxmlformats.org/officeDocument/2006/relationships/image" Target="../media/image97.png"/><Relationship Id="rId32" Type="http://schemas.openxmlformats.org/officeDocument/2006/relationships/image" Target="../media/image85.png"/><Relationship Id="rId37" Type="http://schemas.openxmlformats.org/officeDocument/2006/relationships/image" Target="../media/image57.png"/><Relationship Id="rId40" Type="http://schemas.openxmlformats.org/officeDocument/2006/relationships/image" Target="../media/image400.png"/><Relationship Id="rId5" Type="http://schemas.openxmlformats.org/officeDocument/2006/relationships/image" Target="../media/image28.emf"/><Relationship Id="rId15" Type="http://schemas.openxmlformats.org/officeDocument/2006/relationships/image" Target="../media/image88.png"/><Relationship Id="rId23" Type="http://schemas.openxmlformats.org/officeDocument/2006/relationships/image" Target="../media/image76.png"/><Relationship Id="rId28" Type="http://schemas.openxmlformats.org/officeDocument/2006/relationships/image" Target="../media/image101.png"/><Relationship Id="rId36" Type="http://schemas.openxmlformats.org/officeDocument/2006/relationships/image" Target="../media/image56.png"/><Relationship Id="rId10" Type="http://schemas.openxmlformats.org/officeDocument/2006/relationships/image" Target="../media/image530.png"/><Relationship Id="rId19" Type="http://schemas.openxmlformats.org/officeDocument/2006/relationships/image" Target="../media/image92.png"/><Relationship Id="rId31" Type="http://schemas.openxmlformats.org/officeDocument/2006/relationships/image" Target="../media/image81.png"/><Relationship Id="rId4" Type="http://schemas.openxmlformats.org/officeDocument/2006/relationships/image" Target="../media/image71.emf"/><Relationship Id="rId9" Type="http://schemas.openxmlformats.org/officeDocument/2006/relationships/image" Target="../media/image460.png"/><Relationship Id="rId14" Type="http://schemas.openxmlformats.org/officeDocument/2006/relationships/image" Target="../media/image87.png"/><Relationship Id="rId22" Type="http://schemas.openxmlformats.org/officeDocument/2006/relationships/image" Target="../media/image74.png"/><Relationship Id="rId27" Type="http://schemas.openxmlformats.org/officeDocument/2006/relationships/image" Target="../media/image79.png"/><Relationship Id="rId30" Type="http://schemas.openxmlformats.org/officeDocument/2006/relationships/image" Target="../media/image103.png"/><Relationship Id="rId35" Type="http://schemas.openxmlformats.org/officeDocument/2006/relationships/image" Target="../media/image55.png"/><Relationship Id="rId8" Type="http://schemas.openxmlformats.org/officeDocument/2006/relationships/image" Target="../media/image440.png"/><Relationship Id="rId3" Type="http://schemas.openxmlformats.org/officeDocument/2006/relationships/image" Target="../media/image27.e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50.png"/><Relationship Id="rId18" Type="http://schemas.openxmlformats.org/officeDocument/2006/relationships/image" Target="../media/image126.png"/><Relationship Id="rId26" Type="http://schemas.openxmlformats.org/officeDocument/2006/relationships/image" Target="../media/image130.png"/><Relationship Id="rId39" Type="http://schemas.openxmlformats.org/officeDocument/2006/relationships/image" Target="../media/image137.png"/><Relationship Id="rId21" Type="http://schemas.openxmlformats.org/officeDocument/2006/relationships/image" Target="../media/image1130.png"/><Relationship Id="rId34" Type="http://schemas.openxmlformats.org/officeDocument/2006/relationships/image" Target="../media/image134.png"/><Relationship Id="rId42" Type="http://schemas.openxmlformats.org/officeDocument/2006/relationships/image" Target="../media/image140.png"/><Relationship Id="rId7" Type="http://schemas.openxmlformats.org/officeDocument/2006/relationships/image" Target="../media/image990.png"/><Relationship Id="rId2" Type="http://schemas.openxmlformats.org/officeDocument/2006/relationships/image" Target="../media/image97.emf"/><Relationship Id="rId16" Type="http://schemas.openxmlformats.org/officeDocument/2006/relationships/image" Target="../media/image1080.png"/><Relationship Id="rId20" Type="http://schemas.openxmlformats.org/officeDocument/2006/relationships/image" Target="../media/image127.png"/><Relationship Id="rId29" Type="http://schemas.openxmlformats.org/officeDocument/2006/relationships/image" Target="../media/image131.png"/><Relationship Id="rId41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24" Type="http://schemas.openxmlformats.org/officeDocument/2006/relationships/image" Target="../media/image1160.png"/><Relationship Id="rId32" Type="http://schemas.openxmlformats.org/officeDocument/2006/relationships/image" Target="../media/image132.png"/><Relationship Id="rId37" Type="http://schemas.openxmlformats.org/officeDocument/2006/relationships/image" Target="../media/image1290.png"/><Relationship Id="rId40" Type="http://schemas.openxmlformats.org/officeDocument/2006/relationships/image" Target="../media/image138.png"/><Relationship Id="rId5" Type="http://schemas.openxmlformats.org/officeDocument/2006/relationships/image" Target="../media/image121.png"/><Relationship Id="rId15" Type="http://schemas.openxmlformats.org/officeDocument/2006/relationships/image" Target="../media/image1070.png"/><Relationship Id="rId23" Type="http://schemas.openxmlformats.org/officeDocument/2006/relationships/image" Target="../media/image129.png"/><Relationship Id="rId28" Type="http://schemas.openxmlformats.org/officeDocument/2006/relationships/image" Target="../media/image1200.png"/><Relationship Id="rId36" Type="http://schemas.openxmlformats.org/officeDocument/2006/relationships/image" Target="../media/image136.png"/><Relationship Id="rId19" Type="http://schemas.openxmlformats.org/officeDocument/2006/relationships/image" Target="../media/image1110.png"/><Relationship Id="rId31" Type="http://schemas.openxmlformats.org/officeDocument/2006/relationships/image" Target="../media/image123.png"/><Relationship Id="rId4" Type="http://schemas.openxmlformats.org/officeDocument/2006/relationships/image" Target="../media/image120.png"/><Relationship Id="rId9" Type="http://schemas.openxmlformats.org/officeDocument/2006/relationships/image" Target="../media/image100.emf"/><Relationship Id="rId14" Type="http://schemas.openxmlformats.org/officeDocument/2006/relationships/image" Target="../media/image1060.png"/><Relationship Id="rId22" Type="http://schemas.openxmlformats.org/officeDocument/2006/relationships/image" Target="../media/image128.png"/><Relationship Id="rId27" Type="http://schemas.openxmlformats.org/officeDocument/2006/relationships/image" Target="../media/image119.png"/><Relationship Id="rId30" Type="http://schemas.openxmlformats.org/officeDocument/2006/relationships/image" Target="../media/image1220.png"/><Relationship Id="rId35" Type="http://schemas.openxmlformats.org/officeDocument/2006/relationships/image" Target="../media/image135.png"/><Relationship Id="rId43" Type="http://schemas.openxmlformats.org/officeDocument/2006/relationships/image" Target="../media/image141.png"/><Relationship Id="rId8" Type="http://schemas.openxmlformats.org/officeDocument/2006/relationships/image" Target="../media/image99.emf"/><Relationship Id="rId3" Type="http://schemas.openxmlformats.org/officeDocument/2006/relationships/image" Target="../media/image98.emf"/><Relationship Id="rId12" Type="http://schemas.openxmlformats.org/officeDocument/2006/relationships/image" Target="../media/image1040.png"/><Relationship Id="rId17" Type="http://schemas.openxmlformats.org/officeDocument/2006/relationships/image" Target="../media/image125.png"/><Relationship Id="rId25" Type="http://schemas.openxmlformats.org/officeDocument/2006/relationships/image" Target="../media/image1170.png"/><Relationship Id="rId33" Type="http://schemas.openxmlformats.org/officeDocument/2006/relationships/image" Target="../media/image133.png"/><Relationship Id="rId38" Type="http://schemas.openxmlformats.org/officeDocument/2006/relationships/image" Target="../media/image13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emf"/><Relationship Id="rId13" Type="http://schemas.openxmlformats.org/officeDocument/2006/relationships/image" Target="../media/image1050.png"/><Relationship Id="rId18" Type="http://schemas.openxmlformats.org/officeDocument/2006/relationships/image" Target="../media/image126.png"/><Relationship Id="rId26" Type="http://schemas.openxmlformats.org/officeDocument/2006/relationships/image" Target="../media/image130.png"/><Relationship Id="rId3" Type="http://schemas.openxmlformats.org/officeDocument/2006/relationships/image" Target="../media/image98.emf"/><Relationship Id="rId21" Type="http://schemas.openxmlformats.org/officeDocument/2006/relationships/image" Target="../media/image1130.png"/><Relationship Id="rId7" Type="http://schemas.openxmlformats.org/officeDocument/2006/relationships/image" Target="../media/image990.png"/><Relationship Id="rId12" Type="http://schemas.openxmlformats.org/officeDocument/2006/relationships/image" Target="../media/image1040.png"/><Relationship Id="rId17" Type="http://schemas.openxmlformats.org/officeDocument/2006/relationships/image" Target="../media/image125.png"/><Relationship Id="rId25" Type="http://schemas.openxmlformats.org/officeDocument/2006/relationships/image" Target="../media/image1170.png"/><Relationship Id="rId2" Type="http://schemas.openxmlformats.org/officeDocument/2006/relationships/image" Target="../media/image97.emf"/><Relationship Id="rId16" Type="http://schemas.openxmlformats.org/officeDocument/2006/relationships/image" Target="../media/image1080.png"/><Relationship Id="rId20" Type="http://schemas.openxmlformats.org/officeDocument/2006/relationships/image" Target="../media/image127.png"/><Relationship Id="rId29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24" Type="http://schemas.openxmlformats.org/officeDocument/2006/relationships/image" Target="../media/image1160.png"/><Relationship Id="rId32" Type="http://schemas.openxmlformats.org/officeDocument/2006/relationships/image" Target="../media/image140.png"/><Relationship Id="rId5" Type="http://schemas.openxmlformats.org/officeDocument/2006/relationships/image" Target="../media/image121.png"/><Relationship Id="rId15" Type="http://schemas.openxmlformats.org/officeDocument/2006/relationships/image" Target="../media/image1070.png"/><Relationship Id="rId23" Type="http://schemas.openxmlformats.org/officeDocument/2006/relationships/image" Target="../media/image129.png"/><Relationship Id="rId28" Type="http://schemas.openxmlformats.org/officeDocument/2006/relationships/image" Target="../media/image1200.png"/><Relationship Id="rId19" Type="http://schemas.openxmlformats.org/officeDocument/2006/relationships/image" Target="../media/image1110.png"/><Relationship Id="rId31" Type="http://schemas.openxmlformats.org/officeDocument/2006/relationships/image" Target="../media/image139.png"/><Relationship Id="rId4" Type="http://schemas.openxmlformats.org/officeDocument/2006/relationships/image" Target="../media/image120.png"/><Relationship Id="rId9" Type="http://schemas.openxmlformats.org/officeDocument/2006/relationships/image" Target="../media/image100.emf"/><Relationship Id="rId14" Type="http://schemas.openxmlformats.org/officeDocument/2006/relationships/image" Target="../media/image1060.png"/><Relationship Id="rId22" Type="http://schemas.openxmlformats.org/officeDocument/2006/relationships/image" Target="../media/image128.png"/><Relationship Id="rId27" Type="http://schemas.openxmlformats.org/officeDocument/2006/relationships/image" Target="../media/image119.png"/><Relationship Id="rId30" Type="http://schemas.openxmlformats.org/officeDocument/2006/relationships/image" Target="../media/image1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png"/><Relationship Id="rId3" Type="http://schemas.openxmlformats.org/officeDocument/2006/relationships/image" Target="../media/image3.emf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4.em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17" Type="http://schemas.openxmlformats.org/officeDocument/2006/relationships/image" Target="../media/image16.emf"/><Relationship Id="rId2" Type="http://schemas.openxmlformats.org/officeDocument/2006/relationships/image" Target="../media/image8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5" Type="http://schemas.openxmlformats.org/officeDocument/2006/relationships/image" Target="../media/image14.emf"/><Relationship Id="rId4" Type="http://schemas.openxmlformats.org/officeDocument/2006/relationships/image" Target="../media/image10.emf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4.png"/><Relationship Id="rId3" Type="http://schemas.openxmlformats.org/officeDocument/2006/relationships/image" Target="../media/image17.emf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17" Type="http://schemas.openxmlformats.org/officeDocument/2006/relationships/image" Target="../media/image38.png"/><Relationship Id="rId2" Type="http://schemas.openxmlformats.org/officeDocument/2006/relationships/image" Target="../media/image11.emf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6.png"/><Relationship Id="rId10" Type="http://schemas.openxmlformats.org/officeDocument/2006/relationships/image" Target="../media/image28.png"/><Relationship Id="rId4" Type="http://schemas.openxmlformats.org/officeDocument/2006/relationships/image" Target="../media/image18.emf"/><Relationship Id="rId9" Type="http://schemas.openxmlformats.org/officeDocument/2006/relationships/image" Target="../media/image31.png"/><Relationship Id="rId1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2.emf"/><Relationship Id="rId3" Type="http://schemas.openxmlformats.org/officeDocument/2006/relationships/image" Target="../media/image20.emf"/><Relationship Id="rId17" Type="http://schemas.openxmlformats.org/officeDocument/2006/relationships/image" Target="../media/image300.png"/><Relationship Id="rId2" Type="http://schemas.openxmlformats.org/officeDocument/2006/relationships/image" Target="../media/image19.emf"/><Relationship Id="rId16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0.emf"/><Relationship Id="rId7" Type="http://schemas.openxmlformats.org/officeDocument/2006/relationships/image" Target="../media/image19.emf"/><Relationship Id="rId12" Type="http://schemas.openxmlformats.org/officeDocument/2006/relationships/image" Target="../media/image18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11" Type="http://schemas.openxmlformats.org/officeDocument/2006/relationships/image" Target="../media/image17.emf"/><Relationship Id="rId5" Type="http://schemas.openxmlformats.org/officeDocument/2006/relationships/image" Target="../media/image12.emf"/><Relationship Id="rId10" Type="http://schemas.openxmlformats.org/officeDocument/2006/relationships/image" Target="../media/image22.emf"/><Relationship Id="rId4" Type="http://schemas.openxmlformats.org/officeDocument/2006/relationships/image" Target="../media/image11.emf"/><Relationship Id="rId9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24.emf"/><Relationship Id="rId7" Type="http://schemas.openxmlformats.org/officeDocument/2006/relationships/image" Target="../media/image47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26.emf"/><Relationship Id="rId4" Type="http://schemas.openxmlformats.org/officeDocument/2006/relationships/image" Target="../media/image25.emf"/><Relationship Id="rId9" Type="http://schemas.openxmlformats.org/officeDocument/2006/relationships/image" Target="../media/image4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203" y="3792415"/>
            <a:ext cx="107769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7</a:t>
            </a:r>
          </a:p>
        </p:txBody>
      </p:sp>
    </p:spTree>
    <p:extLst>
      <p:ext uri="{BB962C8B-B14F-4D97-AF65-F5344CB8AC3E}">
        <p14:creationId xmlns:p14="http://schemas.microsoft.com/office/powerpoint/2010/main" val="13574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259712" y="326009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612569" y="326009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75" y="466798"/>
            <a:ext cx="3133569" cy="26528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75" y="1630337"/>
            <a:ext cx="3133569" cy="1727885"/>
          </a:xfrm>
          <a:prstGeom prst="rect">
            <a:avLst/>
          </a:prstGeom>
        </p:spPr>
      </p:pic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494992" y="298660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8" name="Oval 19"/>
          <p:cNvSpPr>
            <a:spLocks noChangeArrowheads="1"/>
          </p:cNvSpPr>
          <p:nvPr/>
        </p:nvSpPr>
        <p:spPr bwMode="auto">
          <a:xfrm>
            <a:off x="3418532" y="298660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1424632" y="54058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0" name="Oval 19"/>
          <p:cNvSpPr>
            <a:spLocks noChangeArrowheads="1"/>
          </p:cNvSpPr>
          <p:nvPr/>
        </p:nvSpPr>
        <p:spPr bwMode="auto">
          <a:xfrm>
            <a:off x="936952" y="180593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1" name="Oval 19"/>
          <p:cNvSpPr>
            <a:spLocks noChangeArrowheads="1"/>
          </p:cNvSpPr>
          <p:nvPr/>
        </p:nvSpPr>
        <p:spPr bwMode="auto">
          <a:xfrm>
            <a:off x="2366972" y="16941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2" name="Oval 19"/>
          <p:cNvSpPr>
            <a:spLocks noChangeArrowheads="1"/>
          </p:cNvSpPr>
          <p:nvPr/>
        </p:nvSpPr>
        <p:spPr bwMode="auto">
          <a:xfrm>
            <a:off x="1683712" y="21640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20939" y="837037"/>
                <a:ext cx="419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939" y="837037"/>
                <a:ext cx="41992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043" r="-2899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21"/>
          <p:cNvSpPr>
            <a:spLocks noChangeArrowheads="1"/>
          </p:cNvSpPr>
          <p:nvPr/>
        </p:nvSpPr>
        <p:spPr bwMode="auto">
          <a:xfrm>
            <a:off x="367796" y="301518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7" name="Rectangle 21"/>
          <p:cNvSpPr>
            <a:spLocks noChangeArrowheads="1"/>
          </p:cNvSpPr>
          <p:nvPr/>
        </p:nvSpPr>
        <p:spPr bwMode="auto">
          <a:xfrm>
            <a:off x="3397533" y="3015181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" name="Rectangle 21"/>
          <p:cNvSpPr>
            <a:spLocks noChangeArrowheads="1"/>
          </p:cNvSpPr>
          <p:nvPr/>
        </p:nvSpPr>
        <p:spPr bwMode="auto">
          <a:xfrm>
            <a:off x="1158422" y="212263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2485982" y="1412775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692684" y="1623962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Rectangle 21"/>
          <p:cNvSpPr>
            <a:spLocks noChangeArrowheads="1"/>
          </p:cNvSpPr>
          <p:nvPr/>
        </p:nvSpPr>
        <p:spPr bwMode="auto">
          <a:xfrm>
            <a:off x="1661117" y="1748382"/>
            <a:ext cx="99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479136" y="3351498"/>
            <a:ext cx="0" cy="257090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1280" y="4714340"/>
            <a:ext cx="411201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395" y="3801374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95" y="526795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478815" y="3305198"/>
                <a:ext cx="1810945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15" y="3305198"/>
                <a:ext cx="1810945" cy="410433"/>
              </a:xfrm>
              <a:prstGeom prst="rect">
                <a:avLst/>
              </a:prstGeom>
              <a:blipFill rotWithShape="0">
                <a:blip r:embed="rId5"/>
                <a:stretch>
                  <a:fillRect t="-735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66206" y="3601319"/>
                <a:ext cx="38868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</a:t>
                </a:r>
                <a:r>
                  <a:rPr lang="en-US" sz="2000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6" y="3601319"/>
                <a:ext cx="3886898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1567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478815" y="3961138"/>
                <a:ext cx="37144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15" y="3961138"/>
                <a:ext cx="3714478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180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Rectangle 88"/>
          <p:cNvSpPr/>
          <p:nvPr/>
        </p:nvSpPr>
        <p:spPr>
          <a:xfrm>
            <a:off x="466206" y="4285917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94313" y="4735516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13" y="4735516"/>
                <a:ext cx="1694583" cy="410177"/>
              </a:xfrm>
              <a:prstGeom prst="rect">
                <a:avLst/>
              </a:prstGeom>
              <a:blipFill rotWithShape="0">
                <a:blip r:embed="rId8"/>
                <a:stretch>
                  <a:fillRect l="-3597" t="-7463" r="-17266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271950" y="212263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950" y="212263"/>
                <a:ext cx="1694583" cy="410177"/>
              </a:xfrm>
              <a:prstGeom prst="rect">
                <a:avLst/>
              </a:prstGeom>
              <a:blipFill rotWithShape="0">
                <a:blip r:embed="rId9"/>
                <a:stretch>
                  <a:fillRect l="-3957" t="-7463" r="-2122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9133846" y="965588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9405347" y="1401815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347" y="1401815"/>
                <a:ext cx="1694583" cy="410177"/>
              </a:xfrm>
              <a:prstGeom prst="rect">
                <a:avLst/>
              </a:prstGeom>
              <a:blipFill rotWithShape="0">
                <a:blip r:embed="rId10"/>
                <a:stretch>
                  <a:fillRect t="-7463" r="-21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10118755" y="1793239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659188" y="2094921"/>
                <a:ext cx="1432122" cy="317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188" y="2094921"/>
                <a:ext cx="1432122" cy="317844"/>
              </a:xfrm>
              <a:prstGeom prst="rect">
                <a:avLst/>
              </a:prstGeom>
              <a:blipFill rotWithShape="0">
                <a:blip r:embed="rId11"/>
                <a:stretch>
                  <a:fillRect t="-25000" r="-27350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/>
          <p:nvPr/>
        </p:nvCxnSpPr>
        <p:spPr>
          <a:xfrm flipV="1">
            <a:off x="9308182" y="2773284"/>
            <a:ext cx="1701499" cy="67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325124" y="277328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991925" y="2773284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0132125" y="2452877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8538067" y="3152673"/>
                <a:ext cx="166180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067" y="3152673"/>
                <a:ext cx="1661801" cy="66851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8541979" y="3805151"/>
                <a:ext cx="1648977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979" y="3805151"/>
                <a:ext cx="1648977" cy="66851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0109422" y="3298979"/>
                <a:ext cx="2067489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422" y="3298979"/>
                <a:ext cx="2067489" cy="410433"/>
              </a:xfrm>
              <a:prstGeom prst="rect">
                <a:avLst/>
              </a:prstGeom>
              <a:blipFill rotWithShape="0">
                <a:blip r:embed="rId14"/>
                <a:stretch>
                  <a:fillRect t="-7463" r="-4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647629" y="4767255"/>
                <a:ext cx="1838543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BD, CE </a:t>
                </a:r>
                <a:r>
                  <a:rPr lang="en-US" sz="2000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endParaRPr lang="en-US" sz="2000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7629" y="4767255"/>
                <a:ext cx="1838543" cy="1015663"/>
              </a:xfrm>
              <a:prstGeom prst="rect">
                <a:avLst/>
              </a:prstGeom>
              <a:blipFill rotWithShape="0">
                <a:blip r:embed="rId15"/>
                <a:stretch>
                  <a:fillRect l="-4319" t="-2994" r="-6312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V="1">
            <a:off x="9354129" y="4507232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0968143" y="3698058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10290423" y="4048098"/>
                <a:ext cx="161901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 3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0423" y="4048098"/>
                <a:ext cx="1619015" cy="707886"/>
              </a:xfrm>
              <a:prstGeom prst="rect">
                <a:avLst/>
              </a:prstGeom>
              <a:blipFill rotWithShape="0">
                <a:blip r:embed="rId16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292617" y="623752"/>
                <a:ext cx="4055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BD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17" y="623752"/>
                <a:ext cx="4055213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1203" t="-9836" r="-1203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284015" y="1471233"/>
                <a:ext cx="4045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CE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015" y="1471233"/>
                <a:ext cx="4045082" cy="369332"/>
              </a:xfrm>
              <a:prstGeom prst="rect">
                <a:avLst/>
              </a:prstGeom>
              <a:blipFill rotWithShape="0">
                <a:blip r:embed="rId18"/>
                <a:stretch>
                  <a:fillRect l="-1357" t="-9836" r="-603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225615" y="2324611"/>
                <a:ext cx="329974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15" y="2324611"/>
                <a:ext cx="3299749" cy="610936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226426" y="2925210"/>
                <a:ext cx="334040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ABC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ACB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426" y="2925210"/>
                <a:ext cx="3340402" cy="610936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17825" y="3424392"/>
                <a:ext cx="1441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825" y="3424392"/>
                <a:ext cx="1441741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3376" t="-11667" r="-295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326349" y="3725095"/>
                <a:ext cx="2832186" cy="655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ABC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ACB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3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349" y="3725095"/>
                <a:ext cx="2832186" cy="655629"/>
              </a:xfrm>
              <a:prstGeom prst="rect">
                <a:avLst/>
              </a:prstGeom>
              <a:blipFill rotWithShape="0">
                <a:blip r:embed="rId22"/>
                <a:stretch>
                  <a:fillRect l="-1940" r="-1509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66196" y="4326575"/>
                <a:ext cx="1768369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196" y="4326575"/>
                <a:ext cx="1768369" cy="378630"/>
              </a:xfrm>
              <a:prstGeom prst="rect">
                <a:avLst/>
              </a:prstGeom>
              <a:blipFill rotWithShape="0">
                <a:blip r:embed="rId23"/>
                <a:stretch>
                  <a:fillRect l="-3103" t="-8065" r="-2414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Brace 19"/>
          <p:cNvSpPr/>
          <p:nvPr/>
        </p:nvSpPr>
        <p:spPr>
          <a:xfrm>
            <a:off x="7087672" y="3795969"/>
            <a:ext cx="91715" cy="918371"/>
          </a:xfrm>
          <a:prstGeom prst="rightBrace">
            <a:avLst>
              <a:gd name="adj1" fmla="val 6874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4225859" y="4684931"/>
                <a:ext cx="2608343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859" y="4684931"/>
                <a:ext cx="2608343" cy="378630"/>
              </a:xfrm>
              <a:prstGeom prst="rect">
                <a:avLst/>
              </a:prstGeom>
              <a:blipFill rotWithShape="0">
                <a:blip r:embed="rId24"/>
                <a:stretch>
                  <a:fillRect r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376581" y="305254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48373" y="46792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56119" y="5055073"/>
                <a:ext cx="16985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(1)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19" y="5055073"/>
                <a:ext cx="1698542" cy="369332"/>
              </a:xfrm>
              <a:prstGeom prst="rect">
                <a:avLst/>
              </a:prstGeom>
              <a:blipFill rotWithShape="0">
                <a:blip r:embed="rId25"/>
                <a:stretch>
                  <a:fillRect l="-2867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5752755" y="4907388"/>
                <a:ext cx="285078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755" y="4907388"/>
                <a:ext cx="2850780" cy="610936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317453" y="5482408"/>
                <a:ext cx="1372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453" y="5482408"/>
                <a:ext cx="1372812" cy="369332"/>
              </a:xfrm>
              <a:prstGeom prst="rect">
                <a:avLst/>
              </a:prstGeom>
              <a:blipFill rotWithShape="0">
                <a:blip r:embed="rId27"/>
                <a:stretch>
                  <a:fillRect l="-3556" t="-9836" r="-355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5730638" y="5479426"/>
                <a:ext cx="2942793" cy="655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BIC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638" y="5479426"/>
                <a:ext cx="2942793" cy="655372"/>
              </a:xfrm>
              <a:prstGeom prst="rect">
                <a:avLst/>
              </a:prstGeom>
              <a:blipFill rotWithShape="0">
                <a:blip r:embed="rId28"/>
                <a:stretch>
                  <a:fillRect l="-1449" r="-6832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ight Brace 74"/>
          <p:cNvSpPr/>
          <p:nvPr/>
        </p:nvSpPr>
        <p:spPr>
          <a:xfrm>
            <a:off x="8459466" y="5064667"/>
            <a:ext cx="101061" cy="787073"/>
          </a:xfrm>
          <a:prstGeom prst="rightBrace">
            <a:avLst>
              <a:gd name="adj1" fmla="val 6874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4221150" y="6122077"/>
                <a:ext cx="3185296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BIC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150" y="6122077"/>
                <a:ext cx="3185296" cy="378630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48835" y="27437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33548" y="252954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785831" y="273475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07481" y="25492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225615" y="899622"/>
                <a:ext cx="178228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15" y="899622"/>
                <a:ext cx="1782283" cy="610936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229717" y="1793239"/>
                <a:ext cx="177106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717" y="1793239"/>
                <a:ext cx="1771062" cy="610936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88035" y="5128638"/>
                <a:ext cx="1939524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BAI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35" y="5128638"/>
                <a:ext cx="1939524" cy="410177"/>
              </a:xfrm>
              <a:prstGeom prst="rect">
                <a:avLst/>
              </a:prstGeom>
              <a:blipFill rotWithShape="0">
                <a:blip r:embed="rId32"/>
                <a:stretch>
                  <a:fillRect l="-3145" t="-7353" r="-1635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502487" y="5522294"/>
                <a:ext cx="3607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I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7" y="5522294"/>
                <a:ext cx="3607037" cy="400110"/>
              </a:xfrm>
              <a:prstGeom prst="rect">
                <a:avLst/>
              </a:prstGeom>
              <a:blipFill rotWithShape="0">
                <a:blip r:embed="rId33"/>
                <a:stretch>
                  <a:fillRect l="-1689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33" grpId="0"/>
      <p:bldP spid="34" grpId="0"/>
      <p:bldP spid="2" grpId="0"/>
      <p:bldP spid="3" grpId="0"/>
      <p:bldP spid="6" grpId="0"/>
      <p:bldP spid="7" grpId="0"/>
      <p:bldP spid="47" grpId="0"/>
      <p:bldP spid="52" grpId="0"/>
      <p:bldP spid="53" grpId="0"/>
      <p:bldP spid="55" grpId="0"/>
      <p:bldP spid="15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67" grpId="0"/>
      <p:bldP spid="23" grpId="0"/>
      <p:bldP spid="24" grpId="0"/>
      <p:bldP spid="73" grpId="0"/>
      <p:bldP spid="74" grpId="0"/>
      <p:bldP spid="75" grpId="0" animBg="1"/>
      <p:bldP spid="25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950" y="491943"/>
            <a:ext cx="715983" cy="488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75" y="466798"/>
            <a:ext cx="3133569" cy="265288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690" y="461885"/>
            <a:ext cx="458534" cy="1824048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138287" y="380060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476982" y="351885"/>
            <a:ext cx="0" cy="642248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575" y="1630337"/>
            <a:ext cx="3133569" cy="1727885"/>
          </a:xfrm>
          <a:prstGeom prst="rect">
            <a:avLst/>
          </a:prstGeom>
        </p:spPr>
      </p:pic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494992" y="298660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3418532" y="298660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Oval 19"/>
          <p:cNvSpPr>
            <a:spLocks noChangeArrowheads="1"/>
          </p:cNvSpPr>
          <p:nvPr/>
        </p:nvSpPr>
        <p:spPr bwMode="auto">
          <a:xfrm>
            <a:off x="1424632" y="54058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9"/>
          <p:cNvSpPr>
            <a:spLocks noChangeArrowheads="1"/>
          </p:cNvSpPr>
          <p:nvPr/>
        </p:nvSpPr>
        <p:spPr bwMode="auto">
          <a:xfrm>
            <a:off x="936952" y="180593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2366972" y="16941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1683712" y="216407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18823" y="958931"/>
                <a:ext cx="419923" cy="276999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823" y="958931"/>
                <a:ext cx="41992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1594" r="-434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67796" y="301518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397533" y="3015181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158422" y="212263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485982" y="1412775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92684" y="1623962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50215" y="2221229"/>
            <a:ext cx="99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476982" y="324905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BAI</m:t>
                        </m:r>
                        <m: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982" y="324905"/>
                <a:ext cx="1694583" cy="410177"/>
              </a:xfrm>
              <a:prstGeom prst="rect">
                <a:avLst/>
              </a:prstGeom>
              <a:blipFill rotWithShape="0">
                <a:blip r:embed="rId7"/>
                <a:stretch>
                  <a:fillRect l="-3957" t="-7353" r="-51079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75474" y="677595"/>
                <a:ext cx="1441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474" y="677595"/>
                <a:ext cx="1441741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814" t="-9836" r="-296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8556169" y="944065"/>
                <a:ext cx="2396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</a:t>
                </a:r>
                <a:r>
                  <a:rPr lang="en-US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6169" y="944065"/>
                <a:ext cx="239681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290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516901" y="1268666"/>
                <a:ext cx="23663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</a:t>
                </a:r>
                <a:r>
                  <a:rPr lang="en-US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901" y="1268666"/>
                <a:ext cx="236635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062" t="-9836" r="-258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8542288" y="1547652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1" name="Right Brace 40"/>
          <p:cNvSpPr/>
          <p:nvPr/>
        </p:nvSpPr>
        <p:spPr>
          <a:xfrm>
            <a:off x="10891302" y="1029240"/>
            <a:ext cx="180888" cy="851055"/>
          </a:xfrm>
          <a:prstGeom prst="rightBrace">
            <a:avLst>
              <a:gd name="adj1" fmla="val 36639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476982" y="1949695"/>
                <a:ext cx="32059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982" y="1949695"/>
                <a:ext cx="3205943" cy="646331"/>
              </a:xfrm>
              <a:prstGeom prst="rect">
                <a:avLst/>
              </a:prstGeom>
              <a:blipFill rotWithShape="0">
                <a:blip r:embed="rId11"/>
                <a:stretch>
                  <a:fillRect l="-1714" t="-6604" r="-571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476982" y="2502701"/>
                <a:ext cx="3139001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AI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BAC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982" y="2502701"/>
                <a:ext cx="3139001" cy="378630"/>
              </a:xfrm>
              <a:prstGeom prst="rect">
                <a:avLst/>
              </a:prstGeom>
              <a:blipFill rotWithShape="0">
                <a:blip r:embed="rId12"/>
                <a:stretch>
                  <a:fillRect t="-8065" r="-36893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8454371" y="2793006"/>
                <a:ext cx="194957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BAI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BAC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4371" y="2793006"/>
                <a:ext cx="1949573" cy="61093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8505460" y="3330902"/>
                <a:ext cx="2141868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BAC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460" y="3330902"/>
                <a:ext cx="2141868" cy="378630"/>
              </a:xfrm>
              <a:prstGeom prst="rect">
                <a:avLst/>
              </a:prstGeom>
              <a:blipFill rotWithShape="0">
                <a:blip r:embed="rId14"/>
                <a:stretch>
                  <a:fillRect l="-2273" t="-6349" r="-426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ight Brace 46"/>
          <p:cNvSpPr/>
          <p:nvPr/>
        </p:nvSpPr>
        <p:spPr>
          <a:xfrm>
            <a:off x="10569508" y="2860723"/>
            <a:ext cx="180888" cy="851055"/>
          </a:xfrm>
          <a:prstGeom prst="rightBrace">
            <a:avLst>
              <a:gd name="adj1" fmla="val 36639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8448775" y="3690908"/>
                <a:ext cx="259705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BAI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8775" y="3690908"/>
                <a:ext cx="2597058" cy="61093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476982" y="4315587"/>
                <a:ext cx="38343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I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982" y="4315587"/>
                <a:ext cx="3834301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1749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447070" y="4711278"/>
                <a:ext cx="3235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giao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070" y="4711278"/>
                <a:ext cx="3235855" cy="646331"/>
              </a:xfrm>
              <a:prstGeom prst="rect">
                <a:avLst/>
              </a:prstGeom>
              <a:blipFill rotWithShape="0">
                <a:blip r:embed="rId17"/>
                <a:stretch>
                  <a:fillRect l="-1698" t="-6604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420435" y="5308009"/>
                <a:ext cx="4504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435" y="5308009"/>
                <a:ext cx="4504922" cy="369332"/>
              </a:xfrm>
              <a:prstGeom prst="rect">
                <a:avLst/>
              </a:prstGeom>
              <a:blipFill rotWithShape="0">
                <a:blip r:embed="rId18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 flipH="1">
            <a:off x="1415030" y="741646"/>
            <a:ext cx="19204" cy="1229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544579" y="789090"/>
            <a:ext cx="58574" cy="1112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414148" y="5602340"/>
            <a:ext cx="3201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giao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48792" y="267418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792" y="267418"/>
                <a:ext cx="1694583" cy="410177"/>
              </a:xfrm>
              <a:prstGeom prst="rect">
                <a:avLst/>
              </a:prstGeom>
              <a:blipFill rotWithShape="0">
                <a:blip r:embed="rId19"/>
                <a:stretch>
                  <a:fillRect l="-3957" t="-7463" r="-2122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169459" y="678907"/>
                <a:ext cx="4055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BD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459" y="678907"/>
                <a:ext cx="4055213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1353" t="-9836" r="-1053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4160857" y="1526388"/>
                <a:ext cx="4045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CE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857" y="1526388"/>
                <a:ext cx="4045082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1357" t="-9836" r="-603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4102457" y="2379766"/>
                <a:ext cx="329974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57" y="2379766"/>
                <a:ext cx="3299749" cy="610936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/>
              <p:cNvSpPr/>
              <p:nvPr/>
            </p:nvSpPr>
            <p:spPr>
              <a:xfrm>
                <a:off x="4103268" y="2980365"/>
                <a:ext cx="334040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ABC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ACB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268" y="2980365"/>
                <a:ext cx="3340402" cy="610936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4667" y="3479547"/>
                <a:ext cx="1441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667" y="3479547"/>
                <a:ext cx="1441741" cy="369332"/>
              </a:xfrm>
              <a:prstGeom prst="rect">
                <a:avLst/>
              </a:prstGeom>
              <a:blipFill rotWithShape="0">
                <a:blip r:embed="rId24"/>
                <a:stretch>
                  <a:fillRect l="-3376" t="-11667" r="-295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/>
              <p:cNvSpPr/>
              <p:nvPr/>
            </p:nvSpPr>
            <p:spPr>
              <a:xfrm>
                <a:off x="4203191" y="3780250"/>
                <a:ext cx="2832186" cy="655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ABC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ACB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3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191" y="3780250"/>
                <a:ext cx="2832186" cy="655629"/>
              </a:xfrm>
              <a:prstGeom prst="rect">
                <a:avLst/>
              </a:prstGeom>
              <a:blipFill rotWithShape="0">
                <a:blip r:embed="rId25"/>
                <a:stretch>
                  <a:fillRect l="-1720" r="-1505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43038" y="4381730"/>
                <a:ext cx="1768369" cy="378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038" y="4381730"/>
                <a:ext cx="1768369" cy="378630"/>
              </a:xfrm>
              <a:prstGeom prst="rect">
                <a:avLst/>
              </a:prstGeom>
              <a:blipFill rotWithShape="0">
                <a:blip r:embed="rId26"/>
                <a:stretch>
                  <a:fillRect l="-2749" t="-8065" r="-2405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ight Brace 63"/>
          <p:cNvSpPr/>
          <p:nvPr/>
        </p:nvSpPr>
        <p:spPr>
          <a:xfrm>
            <a:off x="6964514" y="3851124"/>
            <a:ext cx="91715" cy="918371"/>
          </a:xfrm>
          <a:prstGeom prst="rightBrace">
            <a:avLst>
              <a:gd name="adj1" fmla="val 6874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/>
              <p:cNvSpPr/>
              <p:nvPr/>
            </p:nvSpPr>
            <p:spPr>
              <a:xfrm>
                <a:off x="4102701" y="4740086"/>
                <a:ext cx="2608343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701" y="4740086"/>
                <a:ext cx="2608343" cy="378630"/>
              </a:xfrm>
              <a:prstGeom prst="rect">
                <a:avLst/>
              </a:prstGeom>
              <a:blipFill rotWithShape="0">
                <a:blip r:embed="rId27"/>
                <a:stretch>
                  <a:fillRect r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7227781" y="310769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481643" y="4734355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32961" y="5110228"/>
                <a:ext cx="16985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(1)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961" y="5110228"/>
                <a:ext cx="1698542" cy="369332"/>
              </a:xfrm>
              <a:prstGeom prst="rect">
                <a:avLst/>
              </a:prstGeom>
              <a:blipFill rotWithShape="0">
                <a:blip r:embed="rId28"/>
                <a:stretch>
                  <a:fillRect l="-3226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5629597" y="4962543"/>
                <a:ext cx="285078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597" y="4962543"/>
                <a:ext cx="2850780" cy="610936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94295" y="5537563"/>
                <a:ext cx="1372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IBC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95" y="5537563"/>
                <a:ext cx="1372812" cy="369332"/>
              </a:xfrm>
              <a:prstGeom prst="rect">
                <a:avLst/>
              </a:prstGeom>
              <a:blipFill rotWithShape="0">
                <a:blip r:embed="rId30"/>
                <a:stretch>
                  <a:fillRect l="-3556" t="-9836" r="-355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Rectangle 70"/>
              <p:cNvSpPr/>
              <p:nvPr/>
            </p:nvSpPr>
            <p:spPr>
              <a:xfrm>
                <a:off x="5393736" y="5533519"/>
                <a:ext cx="2942793" cy="655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a:rPr lang="en-US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BIC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b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tổng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tam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736" y="5533519"/>
                <a:ext cx="2942793" cy="655372"/>
              </a:xfrm>
              <a:prstGeom prst="rect">
                <a:avLst/>
              </a:prstGeom>
              <a:blipFill rotWithShape="0">
                <a:blip r:embed="rId31"/>
                <a:stretch>
                  <a:fillRect l="-1656" r="-6625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ight Brace 71"/>
          <p:cNvSpPr/>
          <p:nvPr/>
        </p:nvSpPr>
        <p:spPr>
          <a:xfrm>
            <a:off x="8300448" y="5119822"/>
            <a:ext cx="101061" cy="787073"/>
          </a:xfrm>
          <a:prstGeom prst="rightBrace">
            <a:avLst>
              <a:gd name="adj1" fmla="val 68743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4097992" y="6177232"/>
                <a:ext cx="3185296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BIC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992" y="6177232"/>
                <a:ext cx="3185296" cy="378630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4102457" y="954777"/>
                <a:ext cx="178228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ABC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57" y="954777"/>
                <a:ext cx="1782283" cy="610936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Rectangle 74"/>
              <p:cNvSpPr/>
              <p:nvPr/>
            </p:nvSpPr>
            <p:spPr>
              <a:xfrm>
                <a:off x="4106559" y="1848394"/>
                <a:ext cx="1771062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559" y="1848394"/>
                <a:ext cx="1771062" cy="610936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/>
          <p:cNvCxnSpPr/>
          <p:nvPr/>
        </p:nvCxnSpPr>
        <p:spPr>
          <a:xfrm>
            <a:off x="479136" y="3351498"/>
            <a:ext cx="0" cy="257090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1280" y="4714340"/>
            <a:ext cx="411201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395" y="3801374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95" y="5267954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Rectangle 79"/>
              <p:cNvSpPr/>
              <p:nvPr/>
            </p:nvSpPr>
            <p:spPr>
              <a:xfrm>
                <a:off x="478815" y="3305198"/>
                <a:ext cx="1810945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  <m: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15" y="3305198"/>
                <a:ext cx="1810945" cy="410433"/>
              </a:xfrm>
              <a:prstGeom prst="rect">
                <a:avLst/>
              </a:prstGeom>
              <a:blipFill rotWithShape="0">
                <a:blip r:embed="rId35"/>
                <a:stretch>
                  <a:fillRect t="-7353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466206" y="3601319"/>
                <a:ext cx="38868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BD </a:t>
                </a:r>
                <a:r>
                  <a:rPr lang="en-US" sz="2000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06" y="3601319"/>
                <a:ext cx="3886898" cy="400110"/>
              </a:xfrm>
              <a:prstGeom prst="rect">
                <a:avLst/>
              </a:prstGeom>
              <a:blipFill rotWithShape="0">
                <a:blip r:embed="rId36"/>
                <a:stretch>
                  <a:fillRect l="-1567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Rectangle 81"/>
              <p:cNvSpPr/>
              <p:nvPr/>
            </p:nvSpPr>
            <p:spPr>
              <a:xfrm>
                <a:off x="478815" y="3961138"/>
                <a:ext cx="37144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CE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b="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b="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đ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ườ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ng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ph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gi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c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của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15" y="3961138"/>
                <a:ext cx="3714478" cy="400110"/>
              </a:xfrm>
              <a:prstGeom prst="rect">
                <a:avLst/>
              </a:prstGeom>
              <a:blipFill rotWithShape="0">
                <a:blip r:embed="rId37"/>
                <a:stretch>
                  <a:fillRect l="-180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466206" y="4285917"/>
            <a:ext cx="17187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BD </a:t>
            </a:r>
            <a:r>
              <a:rPr lang="en-US" sz="2000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CE </a:t>
            </a:r>
            <a:r>
              <a:rPr lang="en-US" sz="2000" b="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000" b="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94313" y="4735516"/>
                <a:ext cx="1694583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13" y="4735516"/>
                <a:ext cx="1694583" cy="410177"/>
              </a:xfrm>
              <a:prstGeom prst="rect">
                <a:avLst/>
              </a:prstGeom>
              <a:blipFill rotWithShape="0">
                <a:blip r:embed="rId38"/>
                <a:stretch>
                  <a:fillRect l="-3597" t="-7463" r="-17266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88035" y="5128638"/>
                <a:ext cx="1939524" cy="410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BAI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=?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35" y="5128638"/>
                <a:ext cx="1939524" cy="410177"/>
              </a:xfrm>
              <a:prstGeom prst="rect">
                <a:avLst/>
              </a:prstGeom>
              <a:blipFill rotWithShape="0">
                <a:blip r:embed="rId39"/>
                <a:stretch>
                  <a:fillRect l="-3145" t="-7353" r="-1635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2487" y="5522294"/>
                <a:ext cx="36070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I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87" y="5522294"/>
                <a:ext cx="3607037" cy="400110"/>
              </a:xfrm>
              <a:prstGeom prst="rect">
                <a:avLst/>
              </a:prstGeom>
              <a:blipFill rotWithShape="0">
                <a:blip r:embed="rId40"/>
                <a:stretch>
                  <a:fillRect l="-1689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17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5" y="1602968"/>
            <a:ext cx="2990372" cy="11844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033" y="3283687"/>
            <a:ext cx="487478" cy="477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8292" y="395162"/>
                <a:ext cx="89287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3: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DA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đồng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thời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rằng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2" y="395162"/>
                <a:ext cx="8928750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683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672377" y="3826212"/>
            <a:ext cx="0" cy="12724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633" y="4803239"/>
            <a:ext cx="334094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261" y="4229792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239" y="475879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46757" y="1390426"/>
            <a:ext cx="0" cy="537245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84985" y="3818906"/>
                <a:ext cx="8483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DEF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85" y="3818906"/>
                <a:ext cx="848309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679567" y="4101817"/>
            <a:ext cx="2867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76" y="4389244"/>
            <a:ext cx="2636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44649" y="4783461"/>
                <a:ext cx="17940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9" y="4783461"/>
                <a:ext cx="1794081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9231" r="-306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1854197" y="2163491"/>
            <a:ext cx="178998" cy="211225"/>
            <a:chOff x="10130299" y="3252580"/>
            <a:chExt cx="178998" cy="21122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0130299" y="3319383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0154405" y="3252580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840858" y="3070365"/>
            <a:ext cx="178998" cy="211225"/>
            <a:chOff x="1325880" y="3987697"/>
            <a:chExt cx="178998" cy="21122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325880" y="4054500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349986" y="3987697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8286312" y="1333880"/>
            <a:ext cx="0" cy="543738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621450" y="1333880"/>
                <a:ext cx="47808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Trên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đối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lấy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450" y="1333880"/>
                <a:ext cx="47808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20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4197" y="2618600"/>
            <a:ext cx="191944" cy="118448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32063" y="2612771"/>
            <a:ext cx="1591920" cy="1184486"/>
          </a:xfrm>
          <a:prstGeom prst="rect">
            <a:avLst/>
          </a:prstGeom>
        </p:spPr>
      </p:pic>
      <p:sp>
        <p:nvSpPr>
          <p:cNvPr id="45" name="Oval 19"/>
          <p:cNvSpPr>
            <a:spLocks noChangeArrowheads="1"/>
          </p:cNvSpPr>
          <p:nvPr/>
        </p:nvSpPr>
        <p:spPr bwMode="auto">
          <a:xfrm>
            <a:off x="1917276" y="167195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6" name="Oval 19"/>
          <p:cNvSpPr>
            <a:spLocks noChangeArrowheads="1"/>
          </p:cNvSpPr>
          <p:nvPr/>
        </p:nvSpPr>
        <p:spPr bwMode="auto">
          <a:xfrm>
            <a:off x="542664" y="265452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1921086" y="26621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1920455" y="365844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>
            <a:off x="3308144" y="26621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209214" y="2618600"/>
            <a:ext cx="154892" cy="1444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543660" y="2618600"/>
            <a:ext cx="154892" cy="1444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21"/>
          <p:cNvSpPr>
            <a:spLocks noChangeArrowheads="1"/>
          </p:cNvSpPr>
          <p:nvPr/>
        </p:nvSpPr>
        <p:spPr bwMode="auto">
          <a:xfrm>
            <a:off x="1741472" y="1370244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379896" y="2662143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3338159" y="2681624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Rectangle 21"/>
          <p:cNvSpPr>
            <a:spLocks noChangeArrowheads="1"/>
          </p:cNvSpPr>
          <p:nvPr/>
        </p:nvSpPr>
        <p:spPr bwMode="auto">
          <a:xfrm>
            <a:off x="1681055" y="2665166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1718080" y="3593082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11385" y="1712469"/>
                <a:ext cx="4325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DA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385" y="1712469"/>
                <a:ext cx="4325223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127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00511" y="2087182"/>
                <a:ext cx="24670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EF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11" y="2087182"/>
                <a:ext cx="2467022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716" t="-30435" r="-5185" b="-4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232198" y="2092306"/>
                <a:ext cx="1162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AE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98" y="2092306"/>
                <a:ext cx="1162177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3141" r="-4712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608963" y="2321240"/>
                <a:ext cx="2378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DAE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963" y="2321240"/>
                <a:ext cx="2378280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051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313719" y="2537899"/>
                <a:ext cx="20124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719" y="2537899"/>
                <a:ext cx="2012410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9836" r="-1818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326644" y="2799987"/>
                <a:ext cx="1680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AE</m:t>
                    </m:r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644" y="2799987"/>
                <a:ext cx="1680717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9836" r="-364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74701" y="3137187"/>
                <a:ext cx="2282676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DAE</m:t>
                        </m:r>
                      </m:e>
                    </m:ac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BAF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đối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701" y="3137187"/>
                <a:ext cx="2282676" cy="286297"/>
              </a:xfrm>
              <a:prstGeom prst="rect">
                <a:avLst/>
              </a:prstGeom>
              <a:blipFill rotWithShape="0">
                <a:blip r:embed="rId18"/>
                <a:stretch>
                  <a:fillRect l="-3467" t="-25532" r="-10133" b="-46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94689" y="3431912"/>
                <a:ext cx="2388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DAE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c.g.c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689" y="3431912"/>
                <a:ext cx="2388924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2806" t="-31111" r="-3061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627833" y="3715590"/>
                <a:ext cx="3264868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(2 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g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ươ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ứ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)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BF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(2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ươ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ứ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833" y="3715590"/>
                <a:ext cx="3264868" cy="61786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627833" y="4398237"/>
                <a:ext cx="42499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DA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833" y="4398237"/>
                <a:ext cx="4249946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1148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072135" y="4764841"/>
                <a:ext cx="251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135" y="4764841"/>
                <a:ext cx="251672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17073" r="-17073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6963448" y="368386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79204" y="4764841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23003" y="5045150"/>
                <a:ext cx="16985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(1)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03" y="5045150"/>
                <a:ext cx="1698542" cy="369332"/>
              </a:xfrm>
              <a:prstGeom prst="rect">
                <a:avLst/>
              </a:prstGeom>
              <a:blipFill rotWithShape="0">
                <a:blip r:embed="rId23"/>
                <a:stretch>
                  <a:fillRect l="-2867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723699" y="5419394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DBF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699" y="5419394"/>
                <a:ext cx="1738681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3860" t="-31111" r="-456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463071" y="5419394"/>
                <a:ext cx="1157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FB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071" y="5419394"/>
                <a:ext cx="1157368" cy="276999"/>
              </a:xfrm>
              <a:prstGeom prst="rect">
                <a:avLst/>
              </a:prstGeom>
              <a:blipFill rotWithShape="0">
                <a:blip r:embed="rId25"/>
                <a:stretch>
                  <a:fillRect l="-3158" r="-473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4749100" y="5675348"/>
                <a:ext cx="20497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</m:t>
                    </m:r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FB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100" y="5675348"/>
                <a:ext cx="2049792" cy="369332"/>
              </a:xfrm>
              <a:prstGeom prst="rect">
                <a:avLst/>
              </a:prstGeom>
              <a:blipFill rotWithShape="0">
                <a:blip r:embed="rId26"/>
                <a:stretch>
                  <a:fillRect l="-2381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907101" y="6132117"/>
                <a:ext cx="1713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01" y="6132117"/>
                <a:ext cx="1713611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3915" t="-31111" r="-7473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675410" y="6132117"/>
                <a:ext cx="1178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410" y="6132117"/>
                <a:ext cx="1178208" cy="276999"/>
              </a:xfrm>
              <a:prstGeom prst="rect">
                <a:avLst/>
              </a:prstGeom>
              <a:blipFill rotWithShape="0">
                <a:blip r:embed="rId28"/>
                <a:stretch>
                  <a:fillRect l="-3109" r="-466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84338" y="4762109"/>
                <a:ext cx="2390077" cy="28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ph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gi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EDF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38" y="4762109"/>
                <a:ext cx="2390077" cy="284437"/>
              </a:xfrm>
              <a:prstGeom prst="rect">
                <a:avLst/>
              </a:prstGeom>
              <a:blipFill rotWithShape="0">
                <a:blip r:embed="rId29"/>
                <a:stretch>
                  <a:fillRect l="-1276" t="-14894" r="-52551" b="-38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ight Brace 73"/>
          <p:cNvSpPr/>
          <p:nvPr/>
        </p:nvSpPr>
        <p:spPr>
          <a:xfrm>
            <a:off x="6644256" y="5417786"/>
            <a:ext cx="101039" cy="641992"/>
          </a:xfrm>
          <a:prstGeom prst="rightBrace">
            <a:avLst>
              <a:gd name="adj1" fmla="val 38078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9178250" y="1321433"/>
            <a:ext cx="1875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Sơ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tích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9320417" y="1671950"/>
                <a:ext cx="16882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417" y="1671950"/>
                <a:ext cx="1688219" cy="369332"/>
              </a:xfrm>
              <a:prstGeom prst="rect">
                <a:avLst/>
              </a:prstGeom>
              <a:blipFill rotWithShape="0">
                <a:blip r:embed="rId30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/>
          <p:cNvCxnSpPr/>
          <p:nvPr/>
        </p:nvCxnSpPr>
        <p:spPr>
          <a:xfrm flipV="1">
            <a:off x="10145388" y="2045321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9656247" y="2396622"/>
                <a:ext cx="9137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DF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6247" y="2396622"/>
                <a:ext cx="913712" cy="276999"/>
              </a:xfrm>
              <a:prstGeom prst="rect">
                <a:avLst/>
              </a:prstGeom>
              <a:blipFill rotWithShape="0">
                <a:blip r:embed="rId31"/>
                <a:stretch>
                  <a:fillRect l="-5333" r="-6000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80"/>
          <p:cNvCxnSpPr/>
          <p:nvPr/>
        </p:nvCxnSpPr>
        <p:spPr>
          <a:xfrm>
            <a:off x="9020777" y="2991331"/>
            <a:ext cx="229851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9020777" y="2991331"/>
            <a:ext cx="0" cy="204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1319290" y="2987243"/>
            <a:ext cx="0" cy="20486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10144360" y="2670924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617524" y="3204195"/>
                <a:ext cx="9024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BF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7524" y="3204195"/>
                <a:ext cx="902490" cy="276999"/>
              </a:xfrm>
              <a:prstGeom prst="rect">
                <a:avLst/>
              </a:prstGeom>
              <a:blipFill rotWithShape="0">
                <a:blip r:embed="rId32"/>
                <a:stretch>
                  <a:fillRect l="-6081" r="-540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0872854" y="3195818"/>
                <a:ext cx="892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DF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BF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854" y="3195818"/>
                <a:ext cx="892872" cy="276999"/>
              </a:xfrm>
              <a:prstGeom prst="rect">
                <a:avLst/>
              </a:prstGeom>
              <a:blipFill rotWithShape="0">
                <a:blip r:embed="rId33"/>
                <a:stretch>
                  <a:fillRect l="-6164" r="-6164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8242579" y="4646010"/>
                <a:ext cx="16514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DAE</m:t>
                    </m:r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BAF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579" y="4646010"/>
                <a:ext cx="1651414" cy="369332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Arrow Connector 87"/>
          <p:cNvCxnSpPr>
            <a:stCxn id="87" idx="0"/>
            <a:endCxn id="85" idx="2"/>
          </p:cNvCxnSpPr>
          <p:nvPr/>
        </p:nvCxnSpPr>
        <p:spPr>
          <a:xfrm flipV="1">
            <a:off x="9068286" y="3481194"/>
            <a:ext cx="483" cy="116481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/>
              <p:cNvSpPr/>
              <p:nvPr/>
            </p:nvSpPr>
            <p:spPr>
              <a:xfrm>
                <a:off x="10727622" y="3721009"/>
                <a:ext cx="118333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DBF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/>
                </a:r>
                <a:b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</a:t>
                </a:r>
              </a:p>
            </p:txBody>
          </p:sp>
        </mc:Choice>
        <mc:Fallback xmlns="">
          <p:sp>
            <p:nvSpPr>
              <p:cNvPr id="89" name="Rectangle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7622" y="3721009"/>
                <a:ext cx="1183337" cy="646331"/>
              </a:xfrm>
              <a:prstGeom prst="rect">
                <a:avLst/>
              </a:prstGeom>
              <a:blipFill rotWithShape="0">
                <a:blip r:embed="rId35"/>
                <a:stretch>
                  <a:fillRect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Arrow Connector 89"/>
          <p:cNvCxnSpPr/>
          <p:nvPr/>
        </p:nvCxnSpPr>
        <p:spPr>
          <a:xfrm flipV="1">
            <a:off x="11320170" y="3485066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10814539" y="4644406"/>
                <a:ext cx="1091902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4539" y="4644406"/>
                <a:ext cx="1091902" cy="376513"/>
              </a:xfrm>
              <a:prstGeom prst="rect">
                <a:avLst/>
              </a:prstGeom>
              <a:blipFill rotWithShape="0">
                <a:blip r:embed="rId36"/>
                <a:stretch>
                  <a:fillRect r="-51397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Connector 91"/>
          <p:cNvCxnSpPr/>
          <p:nvPr/>
        </p:nvCxnSpPr>
        <p:spPr>
          <a:xfrm>
            <a:off x="8638871" y="5274089"/>
            <a:ext cx="249967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644031" y="5267371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1122138" y="5287899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9027498" y="4946963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9942817" y="5260489"/>
            <a:ext cx="0" cy="3726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8252474" y="5604923"/>
                <a:ext cx="112082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AD</m:t>
                      </m:r>
                      <m:r>
                        <a:rPr lang="en-US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474" y="5604923"/>
                <a:ext cx="1120820" cy="646331"/>
              </a:xfrm>
              <a:prstGeom prst="rect">
                <a:avLst/>
              </a:prstGeom>
              <a:blipFill rotWithShape="0">
                <a:blip r:embed="rId37"/>
                <a:stretch>
                  <a:fillRect l="-2717" r="-2174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9386954" y="5585995"/>
                <a:ext cx="10823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AE</m:t>
                      </m:r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6954" y="5585995"/>
                <a:ext cx="1082348" cy="369332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10362673" y="5559834"/>
                <a:ext cx="1478290" cy="655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DAE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BAF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  <m:oMath xmlns:m="http://schemas.openxmlformats.org/officeDocument/2006/math"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(đố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đỉ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nh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2673" y="5559834"/>
                <a:ext cx="1478290" cy="655629"/>
              </a:xfrm>
              <a:prstGeom prst="rect">
                <a:avLst/>
              </a:prstGeom>
              <a:blipFill rotWithShape="0">
                <a:blip r:embed="rId39"/>
                <a:stretch>
                  <a:fillRect l="-826" r="-5082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Arrow Connector 102"/>
          <p:cNvCxnSpPr/>
          <p:nvPr/>
        </p:nvCxnSpPr>
        <p:spPr>
          <a:xfrm flipV="1">
            <a:off x="9942817" y="5914623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739491" y="6213381"/>
            <a:ext cx="2604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11319290" y="4326531"/>
            <a:ext cx="0" cy="303371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2448017" y="3060879"/>
            <a:ext cx="269349" cy="299927"/>
            <a:chOff x="1822335" y="2700962"/>
            <a:chExt cx="269349" cy="299927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1130596" y="2016901"/>
            <a:ext cx="269349" cy="299927"/>
            <a:chOff x="1822335" y="2700962"/>
            <a:chExt cx="269349" cy="299927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430502" y="1968702"/>
            <a:ext cx="269349" cy="299927"/>
            <a:chOff x="1822335" y="2700962"/>
            <a:chExt cx="269349" cy="299927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1643513" y="18394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973803" y="19203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030292" y="3717557"/>
                <a:ext cx="1088182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292" y="3717557"/>
                <a:ext cx="1088182" cy="376513"/>
              </a:xfrm>
              <a:prstGeom prst="rect">
                <a:avLst/>
              </a:prstGeom>
              <a:blipFill rotWithShape="0">
                <a:blip r:embed="rId40"/>
                <a:stretch>
                  <a:fillRect t="-1613" r="-53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317013" y="4756422"/>
                <a:ext cx="1155445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013" y="4756422"/>
                <a:ext cx="1155445" cy="376513"/>
              </a:xfrm>
              <a:prstGeom prst="rect">
                <a:avLst/>
              </a:prstGeom>
              <a:blipFill rotWithShape="0">
                <a:blip r:embed="rId41"/>
                <a:stretch>
                  <a:fillRect t="-1613" r="-4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22209" y="5047777"/>
                <a:ext cx="1093504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209" y="5047777"/>
                <a:ext cx="1093504" cy="376513"/>
              </a:xfrm>
              <a:prstGeom prst="rect">
                <a:avLst/>
              </a:prstGeom>
              <a:blipFill rotWithShape="0">
                <a:blip r:embed="rId42"/>
                <a:stretch>
                  <a:fillRect t="-1613" r="-50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9788982" y="4648729"/>
                <a:ext cx="1088182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8982" y="4648729"/>
                <a:ext cx="1088182" cy="376513"/>
              </a:xfrm>
              <a:prstGeom prst="rect">
                <a:avLst/>
              </a:prstGeom>
              <a:blipFill rotWithShape="0">
                <a:blip r:embed="rId43"/>
                <a:stretch>
                  <a:fillRect t="-1639" r="-53933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Arrow Connector 74"/>
          <p:cNvCxnSpPr/>
          <p:nvPr/>
        </p:nvCxnSpPr>
        <p:spPr>
          <a:xfrm>
            <a:off x="9788982" y="4854891"/>
            <a:ext cx="149985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10780961" y="4854891"/>
            <a:ext cx="149985" cy="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4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3" grpId="0"/>
      <p:bldP spid="24" grpId="0"/>
      <p:bldP spid="25" grpId="0"/>
      <p:bldP spid="27" grpId="0"/>
      <p:bldP spid="47" grpId="0"/>
      <p:bldP spid="45" grpId="0" animBg="1"/>
      <p:bldP spid="46" grpId="0" animBg="1"/>
      <p:bldP spid="48" grpId="0" animBg="1"/>
      <p:bldP spid="49" grpId="0" animBg="1"/>
      <p:bldP spid="50" grpId="0" animBg="1"/>
      <p:bldP spid="53" grpId="0"/>
      <p:bldP spid="54" grpId="0"/>
      <p:bldP spid="55" grpId="0"/>
      <p:bldP spid="56" grpId="0"/>
      <p:bldP spid="57" grpId="0"/>
      <p:bldP spid="32" grpId="0"/>
      <p:bldP spid="33" grpId="0"/>
      <p:bldP spid="58" grpId="0"/>
      <p:bldP spid="34" grpId="0"/>
      <p:bldP spid="36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7" grpId="0"/>
      <p:bldP spid="78" grpId="0"/>
      <p:bldP spid="80" grpId="0"/>
      <p:bldP spid="85" grpId="0"/>
      <p:bldP spid="86" grpId="0"/>
      <p:bldP spid="87" grpId="0"/>
      <p:bldP spid="89" grpId="0"/>
      <p:bldP spid="91" grpId="0"/>
      <p:bldP spid="98" grpId="0"/>
      <p:bldP spid="100" grpId="0"/>
      <p:bldP spid="101" grpId="0"/>
      <p:bldP spid="104" grpId="0"/>
      <p:bldP spid="114" grpId="0"/>
      <p:bldP spid="115" grpId="0"/>
      <p:bldP spid="18" grpId="0"/>
      <p:bldP spid="19" grpId="0"/>
      <p:bldP spid="21" grpId="0"/>
      <p:bldP spid="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ed Rectangle 85"/>
          <p:cNvSpPr/>
          <p:nvPr/>
        </p:nvSpPr>
        <p:spPr>
          <a:xfrm>
            <a:off x="8454246" y="1390425"/>
            <a:ext cx="3536473" cy="1746743"/>
          </a:xfrm>
          <a:prstGeom prst="roundRect">
            <a:avLst>
              <a:gd name="adj" fmla="val 19233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Định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Nếu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45" y="1602968"/>
            <a:ext cx="2990372" cy="118448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033" y="3283687"/>
            <a:ext cx="487478" cy="4777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68292" y="395162"/>
                <a:ext cx="89287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3: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DA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đồng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thời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rằng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2" y="395162"/>
                <a:ext cx="8928750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683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Straight Connector 89"/>
          <p:cNvCxnSpPr/>
          <p:nvPr/>
        </p:nvCxnSpPr>
        <p:spPr>
          <a:xfrm>
            <a:off x="672377" y="3826212"/>
            <a:ext cx="0" cy="127243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7633" y="4803239"/>
            <a:ext cx="334094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4261" y="4229792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4239" y="4758792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646757" y="1390426"/>
            <a:ext cx="0" cy="5372452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684985" y="3818906"/>
                <a:ext cx="8483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DEF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85" y="3818906"/>
                <a:ext cx="848309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95"/>
          <p:cNvSpPr/>
          <p:nvPr/>
        </p:nvSpPr>
        <p:spPr>
          <a:xfrm>
            <a:off x="679567" y="4101817"/>
            <a:ext cx="2867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72376" y="4389244"/>
            <a:ext cx="2636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744649" y="4783461"/>
                <a:ext cx="17940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649" y="4783461"/>
                <a:ext cx="1794081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9231" r="-306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1854197" y="2163491"/>
            <a:ext cx="178998" cy="211225"/>
            <a:chOff x="10130299" y="3252580"/>
            <a:chExt cx="178998" cy="211225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10130299" y="3319383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0154405" y="3252580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1840858" y="3070365"/>
            <a:ext cx="178998" cy="211225"/>
            <a:chOff x="1325880" y="3987697"/>
            <a:chExt cx="178998" cy="211225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1325880" y="4054500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349986" y="3987697"/>
              <a:ext cx="154892" cy="14442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/>
          <p:nvPr/>
        </p:nvCxnSpPr>
        <p:spPr>
          <a:xfrm>
            <a:off x="8286312" y="1333880"/>
            <a:ext cx="0" cy="5437385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621450" y="1333880"/>
                <a:ext cx="47808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Trên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đối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lấy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450" y="1333880"/>
                <a:ext cx="478085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020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7" name="Picture 10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4197" y="2618600"/>
            <a:ext cx="191944" cy="1184486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1657" y="2603951"/>
            <a:ext cx="1591920" cy="1184486"/>
          </a:xfrm>
          <a:prstGeom prst="rect">
            <a:avLst/>
          </a:prstGeom>
        </p:spPr>
      </p:pic>
      <p:sp>
        <p:nvSpPr>
          <p:cNvPr id="109" name="Oval 19"/>
          <p:cNvSpPr>
            <a:spLocks noChangeArrowheads="1"/>
          </p:cNvSpPr>
          <p:nvPr/>
        </p:nvSpPr>
        <p:spPr bwMode="auto">
          <a:xfrm>
            <a:off x="1917276" y="167195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" name="Oval 19"/>
          <p:cNvSpPr>
            <a:spLocks noChangeArrowheads="1"/>
          </p:cNvSpPr>
          <p:nvPr/>
        </p:nvSpPr>
        <p:spPr bwMode="auto">
          <a:xfrm>
            <a:off x="542664" y="265452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1" name="Oval 19"/>
          <p:cNvSpPr>
            <a:spLocks noChangeArrowheads="1"/>
          </p:cNvSpPr>
          <p:nvPr/>
        </p:nvSpPr>
        <p:spPr bwMode="auto">
          <a:xfrm>
            <a:off x="1921086" y="26621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" name="Oval 19"/>
          <p:cNvSpPr>
            <a:spLocks noChangeArrowheads="1"/>
          </p:cNvSpPr>
          <p:nvPr/>
        </p:nvSpPr>
        <p:spPr bwMode="auto">
          <a:xfrm>
            <a:off x="1920455" y="365844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3" name="Oval 19"/>
          <p:cNvSpPr>
            <a:spLocks noChangeArrowheads="1"/>
          </p:cNvSpPr>
          <p:nvPr/>
        </p:nvSpPr>
        <p:spPr bwMode="auto">
          <a:xfrm>
            <a:off x="3308144" y="266214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1209214" y="2618600"/>
            <a:ext cx="154892" cy="1444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543660" y="2618600"/>
            <a:ext cx="154892" cy="1444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21"/>
          <p:cNvSpPr>
            <a:spLocks noChangeArrowheads="1"/>
          </p:cNvSpPr>
          <p:nvPr/>
        </p:nvSpPr>
        <p:spPr bwMode="auto">
          <a:xfrm>
            <a:off x="1741472" y="1370244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7" name="Rectangle 21"/>
          <p:cNvSpPr>
            <a:spLocks noChangeArrowheads="1"/>
          </p:cNvSpPr>
          <p:nvPr/>
        </p:nvSpPr>
        <p:spPr bwMode="auto">
          <a:xfrm>
            <a:off x="379896" y="2662143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8" name="Rectangle 21"/>
          <p:cNvSpPr>
            <a:spLocks noChangeArrowheads="1"/>
          </p:cNvSpPr>
          <p:nvPr/>
        </p:nvSpPr>
        <p:spPr bwMode="auto">
          <a:xfrm>
            <a:off x="3338159" y="2681624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1681055" y="2665166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0" name="Rectangle 21"/>
          <p:cNvSpPr>
            <a:spLocks noChangeArrowheads="1"/>
          </p:cNvSpPr>
          <p:nvPr/>
        </p:nvSpPr>
        <p:spPr bwMode="auto">
          <a:xfrm>
            <a:off x="1718080" y="3593082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3611385" y="1712469"/>
                <a:ext cx="4325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DA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385" y="1712469"/>
                <a:ext cx="4325223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1127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700511" y="2087182"/>
                <a:ext cx="24670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EF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511" y="2087182"/>
                <a:ext cx="2467022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716" t="-30435" r="-5185" b="-4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6232198" y="2092306"/>
                <a:ext cx="1162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AE</m:t>
                      </m:r>
                      <m: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AF</m:t>
                      </m:r>
                    </m:oMath>
                  </m:oMathPara>
                </a14:m>
                <a:endParaRPr lang="en-US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198" y="2092306"/>
                <a:ext cx="1162177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3141" r="-4712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3608963" y="2321240"/>
                <a:ext cx="2378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DAE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963" y="2321240"/>
                <a:ext cx="2378280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2051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4313719" y="2537899"/>
                <a:ext cx="20124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vẽ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719" y="2537899"/>
                <a:ext cx="2012410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9836" r="-1818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/>
              <p:cNvSpPr/>
              <p:nvPr/>
            </p:nvSpPr>
            <p:spPr>
              <a:xfrm>
                <a:off x="4326644" y="2799987"/>
                <a:ext cx="16807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AE</m:t>
                    </m:r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6" name="Rectangle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644" y="2799987"/>
                <a:ext cx="1680717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9836" r="-364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4274701" y="3137187"/>
                <a:ext cx="2282676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DAE</m:t>
                        </m:r>
                      </m:e>
                    </m:acc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BAF</m:t>
                        </m:r>
                        <m:r>
                          <a:rPr lang="en-US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đối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701" y="3137187"/>
                <a:ext cx="2282676" cy="286297"/>
              </a:xfrm>
              <a:prstGeom prst="rect">
                <a:avLst/>
              </a:prstGeom>
              <a:blipFill rotWithShape="0">
                <a:blip r:embed="rId18"/>
                <a:stretch>
                  <a:fillRect l="-3467" t="-25532" r="-10133" b="-46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3694689" y="3431912"/>
                <a:ext cx="23889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DAE</m:t>
                    </m:r>
                    <m: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BAF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c.g.c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689" y="3431912"/>
                <a:ext cx="2388924" cy="276999"/>
              </a:xfrm>
              <a:prstGeom prst="rect">
                <a:avLst/>
              </a:prstGeom>
              <a:blipFill rotWithShape="0">
                <a:blip r:embed="rId19"/>
                <a:stretch>
                  <a:fillRect l="-2806" t="-31111" r="-3061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3627833" y="3715590"/>
                <a:ext cx="3264868" cy="617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               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(2 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g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ó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ươ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ứ</m:t>
                              </m:r>
                              <m:r>
                                <m:rPr>
                                  <m:nor/>
                                </m:rPr>
                                <a:rPr lang="en-US" dirty="0" err="1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ng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olidFill>
                                    <a:schemeClr val="bg1"/>
                                  </a:solidFill>
                                  <a:latin typeface="Cambria" panose="02040503050406030204" pitchFamily="18" charset="0"/>
                                  <a:ea typeface="Cambria" panose="02040503050406030204" pitchFamily="18" charset="0"/>
                                </a:rPr>
                                <m:t>)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DE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BF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(2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ạ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nh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ươ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ứ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</m:t>
                              </m:r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833" y="3715590"/>
                <a:ext cx="3264868" cy="61786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3627833" y="4398237"/>
                <a:ext cx="42499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DA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833" y="4398237"/>
                <a:ext cx="4249946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1148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6072135" y="4764841"/>
                <a:ext cx="251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135" y="4764841"/>
                <a:ext cx="251672" cy="276999"/>
              </a:xfrm>
              <a:prstGeom prst="rect">
                <a:avLst/>
              </a:prstGeom>
              <a:blipFill rotWithShape="0">
                <a:blip r:embed="rId22"/>
                <a:stretch>
                  <a:fillRect l="-17073" r="-17073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TextBox 131"/>
          <p:cNvSpPr txBox="1"/>
          <p:nvPr/>
        </p:nvSpPr>
        <p:spPr>
          <a:xfrm>
            <a:off x="6963448" y="3683862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379204" y="4764841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3623003" y="5045150"/>
                <a:ext cx="16985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(1)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03" y="5045150"/>
                <a:ext cx="1698542" cy="369332"/>
              </a:xfrm>
              <a:prstGeom prst="rect">
                <a:avLst/>
              </a:prstGeom>
              <a:blipFill rotWithShape="0">
                <a:blip r:embed="rId23"/>
                <a:stretch>
                  <a:fillRect l="-2867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3723699" y="5419394"/>
                <a:ext cx="17386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DBF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F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699" y="5419394"/>
                <a:ext cx="1738681" cy="276999"/>
              </a:xfrm>
              <a:prstGeom prst="rect">
                <a:avLst/>
              </a:prstGeom>
              <a:blipFill rotWithShape="0">
                <a:blip r:embed="rId24"/>
                <a:stretch>
                  <a:fillRect l="-3860" t="-31111" r="-456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463071" y="5419394"/>
                <a:ext cx="1157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FB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071" y="5419394"/>
                <a:ext cx="1157368" cy="276999"/>
              </a:xfrm>
              <a:prstGeom prst="rect">
                <a:avLst/>
              </a:prstGeom>
              <a:blipFill rotWithShape="0">
                <a:blip r:embed="rId25"/>
                <a:stretch>
                  <a:fillRect l="-3158" r="-473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Rectangle 136"/>
              <p:cNvSpPr/>
              <p:nvPr/>
            </p:nvSpPr>
            <p:spPr>
              <a:xfrm>
                <a:off x="4749100" y="5675348"/>
                <a:ext cx="20497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Mà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</m:t>
                    </m:r>
                    <m:r>
                      <a:rPr lang="en-US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FB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7" name="Rectangle 1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100" y="5675348"/>
                <a:ext cx="2049792" cy="369332"/>
              </a:xfrm>
              <a:prstGeom prst="rect">
                <a:avLst/>
              </a:prstGeom>
              <a:blipFill rotWithShape="0">
                <a:blip r:embed="rId26"/>
                <a:stretch>
                  <a:fillRect l="-2381" t="-11475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4907101" y="6132117"/>
                <a:ext cx="1713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DEF</m:t>
                    </m:r>
                  </m:oMath>
                </a14:m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</a:t>
                </a:r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01" y="6132117"/>
                <a:ext cx="1713611" cy="276999"/>
              </a:xfrm>
              <a:prstGeom prst="rect">
                <a:avLst/>
              </a:prstGeom>
              <a:blipFill rotWithShape="0">
                <a:blip r:embed="rId27"/>
                <a:stretch>
                  <a:fillRect l="-3915" t="-31111" r="-7473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3675410" y="6132117"/>
                <a:ext cx="1178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FD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DE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410" y="6132117"/>
                <a:ext cx="1178208" cy="276999"/>
              </a:xfrm>
              <a:prstGeom prst="rect">
                <a:avLst/>
              </a:prstGeom>
              <a:blipFill rotWithShape="0">
                <a:blip r:embed="rId28"/>
                <a:stretch>
                  <a:fillRect l="-3109" r="-466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3684338" y="4762109"/>
                <a:ext cx="2390077" cy="28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à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ph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â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gi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EDF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338" y="4762109"/>
                <a:ext cx="2390077" cy="284437"/>
              </a:xfrm>
              <a:prstGeom prst="rect">
                <a:avLst/>
              </a:prstGeom>
              <a:blipFill rotWithShape="0">
                <a:blip r:embed="rId29"/>
                <a:stretch>
                  <a:fillRect l="-1276" t="-14894" r="-52551" b="-38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Right Brace 140"/>
          <p:cNvSpPr/>
          <p:nvPr/>
        </p:nvSpPr>
        <p:spPr>
          <a:xfrm>
            <a:off x="6644256" y="5417786"/>
            <a:ext cx="101039" cy="641992"/>
          </a:xfrm>
          <a:prstGeom prst="rightBrace">
            <a:avLst>
              <a:gd name="adj1" fmla="val 38078"/>
              <a:gd name="adj2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2448017" y="3060879"/>
            <a:ext cx="269349" cy="299927"/>
            <a:chOff x="1822335" y="2700962"/>
            <a:chExt cx="269349" cy="299927"/>
          </a:xfrm>
        </p:grpSpPr>
        <p:cxnSp>
          <p:nvCxnSpPr>
            <p:cNvPr id="143" name="Straight Connector 142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130596" y="2016901"/>
            <a:ext cx="269349" cy="299927"/>
            <a:chOff x="1822335" y="2700962"/>
            <a:chExt cx="269349" cy="299927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2430502" y="1968702"/>
            <a:ext cx="269349" cy="299927"/>
            <a:chOff x="1822335" y="2700962"/>
            <a:chExt cx="269349" cy="299927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1913809" y="2700962"/>
              <a:ext cx="93312" cy="299927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>
              <a:off x="1822335" y="2862669"/>
              <a:ext cx="269349" cy="0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1" name="TextBox 150"/>
          <p:cNvSpPr txBox="1"/>
          <p:nvPr/>
        </p:nvSpPr>
        <p:spPr>
          <a:xfrm>
            <a:off x="1643513" y="183949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973803" y="192037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Rectangle 152"/>
              <p:cNvSpPr/>
              <p:nvPr/>
            </p:nvSpPr>
            <p:spPr>
              <a:xfrm>
                <a:off x="4030292" y="3717557"/>
                <a:ext cx="1088182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3" name="Rectangle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292" y="3717557"/>
                <a:ext cx="1088182" cy="376513"/>
              </a:xfrm>
              <a:prstGeom prst="rect">
                <a:avLst/>
              </a:prstGeom>
              <a:blipFill rotWithShape="0">
                <a:blip r:embed="rId30"/>
                <a:stretch>
                  <a:fillRect t="-1613" r="-53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/>
              <p:cNvSpPr/>
              <p:nvPr/>
            </p:nvSpPr>
            <p:spPr>
              <a:xfrm>
                <a:off x="6317013" y="4756422"/>
                <a:ext cx="1155445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4" name="Rectangle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013" y="4756422"/>
                <a:ext cx="1155445" cy="376513"/>
              </a:xfrm>
              <a:prstGeom prst="rect">
                <a:avLst/>
              </a:prstGeom>
              <a:blipFill rotWithShape="0">
                <a:blip r:embed="rId31"/>
                <a:stretch>
                  <a:fillRect t="-1613" r="-4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Rectangle 154"/>
              <p:cNvSpPr/>
              <p:nvPr/>
            </p:nvSpPr>
            <p:spPr>
              <a:xfrm>
                <a:off x="5222209" y="5047777"/>
                <a:ext cx="1093504" cy="376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5" name="Rectangle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209" y="5047777"/>
                <a:ext cx="1093504" cy="376513"/>
              </a:xfrm>
              <a:prstGeom prst="rect">
                <a:avLst/>
              </a:prstGeom>
              <a:blipFill rotWithShape="0">
                <a:blip r:embed="rId32"/>
                <a:stretch>
                  <a:fillRect t="-1613" r="-50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2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8720" y="1201430"/>
            <a:ext cx="362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HƯỚNG DẪN VỀ NHÀ</a:t>
            </a:r>
            <a:endParaRPr lang="en-US" sz="28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8383" y="1924705"/>
            <a:ext cx="5930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Ôn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lý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thuyết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đã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8383" y="2386370"/>
            <a:ext cx="5452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48, 49, 50 (SBT –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46)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98383" y="2848035"/>
            <a:ext cx="7554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Chuẩn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bị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Ôn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tập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chương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IV –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Biểu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đại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2303" y="4068473"/>
            <a:ext cx="10318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 CHẤT BA ĐƯỜNG PHÂN GIÁC CỦA TAM GIÁC</a:t>
            </a:r>
            <a:endParaRPr lang="vi-VN" sz="3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8093" y="5279841"/>
            <a:ext cx="6647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 VIÊN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THÁI HOÀNG DUY</a:t>
            </a:r>
            <a:endParaRPr lang="vi-VN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YÊN HÒA</a:t>
            </a:r>
            <a:r>
              <a:rPr lang="vi-VN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QUẬN CẦU GIẤY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2788" y="481656"/>
            <a:ext cx="67778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239" y="1686018"/>
            <a:ext cx="1892913" cy="189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54" y="1861212"/>
            <a:ext cx="1581257" cy="28055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942" y="3372277"/>
            <a:ext cx="344281" cy="1050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141" y="3386138"/>
            <a:ext cx="658095" cy="10501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6415" y="547682"/>
                <a:ext cx="745454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</a:t>
                </a:r>
                <a:r>
                  <a:rPr lang="en-US" sz="2000" dirty="0" err="1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toán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tia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cắt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nhau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I. </a:t>
                </a:r>
                <a:b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rằng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 I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5" y="547682"/>
                <a:ext cx="7454541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818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151120" y="1686560"/>
            <a:ext cx="0" cy="486664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054" y="1861212"/>
            <a:ext cx="3448906" cy="2567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8487" y="2559014"/>
            <a:ext cx="810432" cy="10120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68150" y="3038867"/>
            <a:ext cx="1200414" cy="535766"/>
          </a:xfrm>
          <a:prstGeom prst="rect">
            <a:avLst/>
          </a:prstGeom>
        </p:spPr>
      </p:pic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2162502" y="193785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" name="Oval 19"/>
          <p:cNvSpPr>
            <a:spLocks noChangeArrowheads="1"/>
          </p:cNvSpPr>
          <p:nvPr/>
        </p:nvSpPr>
        <p:spPr bwMode="auto">
          <a:xfrm>
            <a:off x="1139780" y="42924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" name="Oval 19"/>
          <p:cNvSpPr>
            <a:spLocks noChangeArrowheads="1"/>
          </p:cNvSpPr>
          <p:nvPr/>
        </p:nvSpPr>
        <p:spPr bwMode="auto">
          <a:xfrm>
            <a:off x="4383732" y="42924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>
            <a:off x="3038802" y="2859870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Oval 19"/>
          <p:cNvSpPr>
            <a:spLocks noChangeArrowheads="1"/>
          </p:cNvSpPr>
          <p:nvPr/>
        </p:nvSpPr>
        <p:spPr bwMode="auto">
          <a:xfrm>
            <a:off x="1654001" y="3100947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Oval 19"/>
          <p:cNvSpPr>
            <a:spLocks noChangeArrowheads="1"/>
          </p:cNvSpPr>
          <p:nvPr/>
        </p:nvSpPr>
        <p:spPr bwMode="auto">
          <a:xfrm>
            <a:off x="2426519" y="4292430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2426519" y="343899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1978156" y="1652282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5" name="Rectangle 21"/>
          <p:cNvSpPr>
            <a:spLocks noChangeArrowheads="1"/>
          </p:cNvSpPr>
          <p:nvPr/>
        </p:nvSpPr>
        <p:spPr bwMode="auto">
          <a:xfrm>
            <a:off x="899596" y="4151728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6" name="Rectangle 21"/>
          <p:cNvSpPr>
            <a:spLocks noChangeArrowheads="1"/>
          </p:cNvSpPr>
          <p:nvPr/>
        </p:nvSpPr>
        <p:spPr bwMode="auto">
          <a:xfrm>
            <a:off x="4419162" y="4295521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2460412" y="3031183"/>
            <a:ext cx="1907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3130153" y="2595926"/>
            <a:ext cx="2035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2227170" y="4304616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0" name="Rectangle 21"/>
          <p:cNvSpPr>
            <a:spLocks noChangeArrowheads="1"/>
          </p:cNvSpPr>
          <p:nvPr/>
        </p:nvSpPr>
        <p:spPr bwMode="auto">
          <a:xfrm>
            <a:off x="1442703" y="2869590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203763" y="1686560"/>
                <a:ext cx="50419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H,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K,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</m:t>
                    </m:r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 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763" y="1686560"/>
                <a:ext cx="5041958" cy="400110"/>
              </a:xfrm>
              <a:prstGeom prst="rect">
                <a:avLst/>
              </a:prstGeom>
              <a:blipFill rotWithShape="0">
                <a:blip r:embed="rId9"/>
                <a:stretch>
                  <a:fillRect l="-1330" t="-9231" r="-24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216627" y="2025274"/>
                <a:ext cx="3429529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I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27" y="2025274"/>
                <a:ext cx="3429529" cy="410433"/>
              </a:xfrm>
              <a:prstGeom prst="rect">
                <a:avLst/>
              </a:prstGeom>
              <a:blipFill rotWithShape="0">
                <a:blip r:embed="rId10"/>
                <a:stretch>
                  <a:fillRect l="-1957" t="-7353" r="-24555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58522" y="2421805"/>
                <a:ext cx="6019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IH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IL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một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522" y="2421805"/>
                <a:ext cx="6019725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216" t="-25490" r="-2432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216627" y="2740657"/>
                <a:ext cx="3429529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I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ABC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627" y="2740657"/>
                <a:ext cx="3429529" cy="410433"/>
              </a:xfrm>
              <a:prstGeom prst="rect">
                <a:avLst/>
              </a:prstGeom>
              <a:blipFill rotWithShape="0">
                <a:blip r:embed="rId12"/>
                <a:stretch>
                  <a:fillRect l="-1957" t="-7463" r="-24555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49298" y="3142201"/>
                <a:ext cx="60197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IL</m:t>
                    </m:r>
                    <m: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IK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chất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thuộc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một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góc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298" y="3142201"/>
                <a:ext cx="60197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215" t="-25490" r="-2227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58522" y="3449978"/>
                <a:ext cx="31464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Từ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(1)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(2)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IH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IK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IL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522" y="3449978"/>
                <a:ext cx="3146439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5039" t="-26000" r="-193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245866" y="3769883"/>
                <a:ext cx="33855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866" y="3769883"/>
                <a:ext cx="3385542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2162" t="-29412" r="-1802" b="-45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/>
          <p:cNvCxnSpPr/>
          <p:nvPr/>
        </p:nvCxnSpPr>
        <p:spPr>
          <a:xfrm>
            <a:off x="2662714" y="3149863"/>
            <a:ext cx="204946" cy="6705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378641" y="3819623"/>
            <a:ext cx="152905" cy="16135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951098" y="3200492"/>
            <a:ext cx="123989" cy="18155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19"/>
          <p:cNvSpPr>
            <a:spLocks noChangeArrowheads="1"/>
          </p:cNvSpPr>
          <p:nvPr/>
        </p:nvSpPr>
        <p:spPr bwMode="auto">
          <a:xfrm>
            <a:off x="2574381" y="430537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2583678" y="4340338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3620" y="2375638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203620" y="3110883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(2)</a:t>
            </a:r>
            <a:endParaRPr lang="en-US" sz="20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3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23" grpId="0"/>
      <p:bldP spid="64" grpId="0"/>
      <p:bldP spid="65" grpId="0"/>
      <p:bldP spid="32" grpId="0"/>
      <p:bldP spid="66" grpId="0"/>
      <p:bldP spid="39" grpId="0" animBg="1"/>
      <p:bldP spid="40" grpId="0"/>
      <p:bldP spid="7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029" y="2777305"/>
            <a:ext cx="2087015" cy="15844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3543" y="164469"/>
            <a:ext cx="7112203" cy="5777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TÍNH CHẤT BA ĐƯỜNG PHÂN GIÁC CỦA TAM GIÁC</a:t>
            </a:r>
            <a:endParaRPr lang="vi-VN" sz="2400" b="1" dirty="0" smtClean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292" y="761499"/>
            <a:ext cx="504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ĐƯỜNG PHÂN GIÁC CỦA TAM GIÁC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164" y="1677077"/>
            <a:ext cx="973432" cy="26910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7651" y="1677078"/>
            <a:ext cx="2725306" cy="26910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0894" y="4175794"/>
            <a:ext cx="3505271" cy="192326"/>
          </a:xfrm>
          <a:prstGeom prst="rect">
            <a:avLst/>
          </a:prstGeom>
        </p:spPr>
      </p:pic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1255722" y="42395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4555182" y="42395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8253" y="1670665"/>
            <a:ext cx="810432" cy="2691043"/>
          </a:xfrm>
          <a:prstGeom prst="rect">
            <a:avLst/>
          </a:prstGeom>
        </p:spPr>
      </p:pic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2036772" y="174481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809748" y="1473696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1068168" y="426262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526433" y="4296722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2653992" y="42395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63143" y="4374534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151120" y="1686560"/>
            <a:ext cx="0" cy="486664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15379" y="1880096"/>
            <a:ext cx="62686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ABC,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góc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cắt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BC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đoạn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thẳng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AD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được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ABC.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3908" y="2974517"/>
            <a:ext cx="3124429" cy="1393603"/>
          </a:xfrm>
          <a:prstGeom prst="rect">
            <a:avLst/>
          </a:prstGeom>
        </p:spPr>
      </p:pic>
      <p:sp>
        <p:nvSpPr>
          <p:cNvPr id="32" name="Oval 19"/>
          <p:cNvSpPr>
            <a:spLocks noChangeArrowheads="1"/>
          </p:cNvSpPr>
          <p:nvPr/>
        </p:nvSpPr>
        <p:spPr bwMode="auto">
          <a:xfrm>
            <a:off x="3160203" y="284339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1628636" y="3034896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1409639" y="3974451"/>
            <a:ext cx="89701" cy="11995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430166" y="4175793"/>
            <a:ext cx="129122" cy="4881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415379" y="3422586"/>
            <a:ext cx="1088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Chú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ý: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606076" y="3834923"/>
                <a:ext cx="592601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thẳng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cũng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gọi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2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076" y="3834923"/>
                <a:ext cx="5926017" cy="769441"/>
              </a:xfrm>
              <a:prstGeom prst="rect">
                <a:avLst/>
              </a:prstGeom>
              <a:blipFill rotWithShape="0">
                <a:blip r:embed="rId14"/>
                <a:stretch>
                  <a:fillRect l="-1337" t="-5556" r="-412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606075" y="4565490"/>
            <a:ext cx="592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Mỗi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3265446" y="2504839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1316038" y="2787634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72303" y="1708523"/>
            <a:ext cx="715983" cy="488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76853" y="3878284"/>
            <a:ext cx="487478" cy="7174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03419" y="3811934"/>
            <a:ext cx="543843" cy="54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4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/>
      <p:bldP spid="18" grpId="0"/>
      <p:bldP spid="19" grpId="0"/>
      <p:bldP spid="25" grpId="0" animBg="1"/>
      <p:bldP spid="26" grpId="0"/>
      <p:bldP spid="3" grpId="0"/>
      <p:bldP spid="32" grpId="0" animBg="1"/>
      <p:bldP spid="33" grpId="0" animBg="1"/>
      <p:bldP spid="55" grpId="0"/>
      <p:bldP spid="56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894" y="4165634"/>
            <a:ext cx="3505271" cy="192326"/>
          </a:xfrm>
          <a:prstGeom prst="rect">
            <a:avLst/>
          </a:prstGeom>
        </p:spPr>
      </p:pic>
      <p:sp>
        <p:nvSpPr>
          <p:cNvPr id="5" name="Oval 19"/>
          <p:cNvSpPr>
            <a:spLocks noChangeArrowheads="1"/>
          </p:cNvSpPr>
          <p:nvPr/>
        </p:nvSpPr>
        <p:spPr bwMode="auto">
          <a:xfrm>
            <a:off x="1255722" y="42294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Oval 19"/>
          <p:cNvSpPr>
            <a:spLocks noChangeArrowheads="1"/>
          </p:cNvSpPr>
          <p:nvPr/>
        </p:nvSpPr>
        <p:spPr bwMode="auto">
          <a:xfrm>
            <a:off x="4555182" y="42294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068168" y="4252461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4526433" y="4286562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65814" y="4261797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076" y="1102469"/>
            <a:ext cx="3448906" cy="3254285"/>
          </a:xfrm>
          <a:prstGeom prst="rect">
            <a:avLst/>
          </a:prstGeom>
        </p:spPr>
      </p:pic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2909262" y="11555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2682238" y="884416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2913070" y="422941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143" y="1128860"/>
            <a:ext cx="715983" cy="488448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5151120" y="629920"/>
            <a:ext cx="0" cy="592328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78560" y="4765040"/>
            <a:ext cx="0" cy="124014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8000" y="5549501"/>
            <a:ext cx="457749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366" y="4934991"/>
            <a:ext cx="49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GT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366" y="5651241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57266" y="4818985"/>
                <a:ext cx="163833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66" y="4818985"/>
                <a:ext cx="1638334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5204" t="-26000" r="-669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257266" y="5124943"/>
            <a:ext cx="245971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57266" y="5697407"/>
                <a:ext cx="38282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266" y="5697407"/>
                <a:ext cx="382822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981" t="-26000" r="-79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1990073" y="2698431"/>
            <a:ext cx="172720" cy="1930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688080" y="2691286"/>
            <a:ext cx="223520" cy="2073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125962" y="4148426"/>
            <a:ext cx="169794" cy="243840"/>
            <a:chOff x="7305040" y="3230880"/>
            <a:chExt cx="169794" cy="24384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7305040" y="3230880"/>
              <a:ext cx="91440" cy="2438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383394" y="3230880"/>
              <a:ext cx="91440" cy="2438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597408" y="4130541"/>
            <a:ext cx="169794" cy="243840"/>
            <a:chOff x="7305040" y="3230880"/>
            <a:chExt cx="169794" cy="24384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7305040" y="3230880"/>
              <a:ext cx="91440" cy="2438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383394" y="3230880"/>
              <a:ext cx="91440" cy="2438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35344" y="1522693"/>
                <a:ext cx="259468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Xét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ABD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có: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344" y="1522693"/>
                <a:ext cx="2594685" cy="400110"/>
              </a:xfrm>
              <a:prstGeom prst="rect">
                <a:avLst/>
              </a:prstGeom>
              <a:blipFill rotWithShape="0">
                <a:blip r:embed="rId7"/>
                <a:stretch>
                  <a:fillRect l="-2588" t="-9231" r="-164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235344" y="756456"/>
                <a:ext cx="254787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344" y="756456"/>
                <a:ext cx="2547877" cy="400110"/>
              </a:xfrm>
              <a:prstGeom prst="rect">
                <a:avLst/>
              </a:prstGeom>
              <a:blipFill rotWithShape="0">
                <a:blip r:embed="rId8"/>
                <a:stretch>
                  <a:fillRect l="-2632" t="-7576" r="-167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784040" y="817094"/>
                <a:ext cx="1306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AB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AC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4040" y="817094"/>
                <a:ext cx="1306961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2804" r="-4206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58774" y="1174405"/>
                <a:ext cx="2494594" cy="410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BAC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774" y="1174405"/>
                <a:ext cx="2494594" cy="410433"/>
              </a:xfrm>
              <a:prstGeom prst="rect">
                <a:avLst/>
              </a:prstGeom>
              <a:blipFill rotWithShape="0">
                <a:blip r:embed="rId10"/>
                <a:stretch>
                  <a:fillRect l="-2439" t="-7463" r="-52439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571192" y="1200121"/>
                <a:ext cx="2061945" cy="3181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BAD</m:t>
                          </m:r>
                        </m:e>
                      </m:acc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DAC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192" y="1200121"/>
                <a:ext cx="2061945" cy="318100"/>
              </a:xfrm>
              <a:prstGeom prst="rect">
                <a:avLst/>
              </a:prstGeom>
              <a:blipFill rotWithShape="0">
                <a:blip r:embed="rId11"/>
                <a:stretch>
                  <a:fillRect t="-25000" r="-59763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822765" y="1909705"/>
                <a:ext cx="16220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2765" y="1909705"/>
                <a:ext cx="1622047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5263" t="-25490" r="-9023" b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60596" y="2215614"/>
                <a:ext cx="2140555" cy="3181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BAD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DAC</m:t>
                        </m:r>
                      </m:e>
                    </m:ac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cmt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96" y="2215614"/>
                <a:ext cx="2140555" cy="318100"/>
              </a:xfrm>
              <a:prstGeom prst="rect">
                <a:avLst/>
              </a:prstGeom>
              <a:blipFill rotWithShape="0">
                <a:blip r:embed="rId13"/>
                <a:stretch>
                  <a:fillRect l="-4274" t="-22642" r="-29060" b="-45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5767549" y="2479743"/>
            <a:ext cx="1226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chung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303058" y="2869315"/>
                <a:ext cx="26069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ABD</m:t>
                    </m:r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ACD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c.g.c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058" y="2869315"/>
                <a:ext cx="2606996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2804" t="-26000" r="-537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5206796" y="3139712"/>
                <a:ext cx="3637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DB</m:t>
                    </m:r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DC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(2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tương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ứng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796" y="3139712"/>
                <a:ext cx="3637150" cy="400110"/>
              </a:xfrm>
              <a:prstGeom prst="rect">
                <a:avLst/>
              </a:prstGeom>
              <a:blipFill rotWithShape="0">
                <a:blip r:embed="rId15"/>
                <a:stretch>
                  <a:fillRect t="-7576" r="-838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5201219" y="3502711"/>
                <a:ext cx="250741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BC</a:t>
                </a:r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219" y="3502711"/>
                <a:ext cx="2507418" cy="400110"/>
              </a:xfrm>
              <a:prstGeom prst="rect">
                <a:avLst/>
              </a:prstGeom>
              <a:blipFill rotWithShape="0">
                <a:blip r:embed="rId16"/>
                <a:stretch>
                  <a:fillRect t="-9231" r="-1699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200846" y="3865441"/>
                <a:ext cx="42596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AD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là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trung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tuyến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0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846" y="3865441"/>
                <a:ext cx="4259692" cy="400110"/>
              </a:xfrm>
              <a:prstGeom prst="rect">
                <a:avLst/>
              </a:prstGeom>
              <a:blipFill rotWithShape="0">
                <a:blip r:embed="rId1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53"/>
          <p:cNvSpPr/>
          <p:nvPr/>
        </p:nvSpPr>
        <p:spPr>
          <a:xfrm>
            <a:off x="5313480" y="4406828"/>
            <a:ext cx="4256785" cy="142115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000" b="1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đối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diện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2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027" y="1672867"/>
            <a:ext cx="3619524" cy="257656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725" y="2820767"/>
            <a:ext cx="944488" cy="4212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662" y="2520685"/>
            <a:ext cx="763208" cy="14897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8292" y="759121"/>
            <a:ext cx="710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TÍNH CHẤT BA ĐƯỜNG PHÂN GIÁC CỦA TAM GIÁC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151120" y="1686560"/>
            <a:ext cx="0" cy="486664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47912" y="1686560"/>
            <a:ext cx="6839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1899" y="2077065"/>
            <a:ext cx="5409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167890" y="2507952"/>
                <a:ext cx="174945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 </a:t>
                </a:r>
                <a14:m>
                  <m:oMath xmlns:m="http://schemas.openxmlformats.org/officeDocument/2006/math">
                    <m:r>
                      <a:rPr lang="en-US" sz="22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90" y="2507952"/>
                <a:ext cx="1749453" cy="430887"/>
              </a:xfrm>
              <a:prstGeom prst="rect">
                <a:avLst/>
              </a:prstGeom>
              <a:blipFill rotWithShape="0">
                <a:blip r:embed="rId16"/>
                <a:stretch>
                  <a:fillRect l="-4530" t="-8451" r="-1394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160343" y="2898457"/>
            <a:ext cx="6460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+) Ba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AD, BE, CF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 (hay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quy</a:t>
            </a:r>
            <a:r>
              <a:rPr lang="en-US" sz="22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tại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I)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67890" y="3673682"/>
                <a:ext cx="23030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+)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IH</m:t>
                    </m:r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IK</m:t>
                    </m:r>
                    <m: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IL</m:t>
                    </m:r>
                  </m:oMath>
                </a14:m>
                <a:endParaRPr lang="en-US" sz="22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890" y="3673682"/>
                <a:ext cx="2303052" cy="430887"/>
              </a:xfrm>
              <a:prstGeom prst="rect">
                <a:avLst/>
              </a:prstGeom>
              <a:blipFill rotWithShape="0">
                <a:blip r:embed="rId17"/>
                <a:stretch>
                  <a:fillRect l="-3439" t="-10000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19"/>
          <p:cNvSpPr>
            <a:spLocks noChangeArrowheads="1"/>
          </p:cNvSpPr>
          <p:nvPr/>
        </p:nvSpPr>
        <p:spPr bwMode="auto">
          <a:xfrm>
            <a:off x="1624022" y="174481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Rectangle 21"/>
          <p:cNvSpPr>
            <a:spLocks noChangeArrowheads="1"/>
          </p:cNvSpPr>
          <p:nvPr/>
        </p:nvSpPr>
        <p:spPr bwMode="auto">
          <a:xfrm>
            <a:off x="1391918" y="1478776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1445131" y="38860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1210027" y="3740248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4" name="Oval 19"/>
          <p:cNvSpPr>
            <a:spLocks noChangeArrowheads="1"/>
          </p:cNvSpPr>
          <p:nvPr/>
        </p:nvSpPr>
        <p:spPr bwMode="auto">
          <a:xfrm>
            <a:off x="4683341" y="387676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4713691" y="3895092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6" name="Oval 19"/>
          <p:cNvSpPr>
            <a:spLocks noChangeArrowheads="1"/>
          </p:cNvSpPr>
          <p:nvPr/>
        </p:nvSpPr>
        <p:spPr bwMode="auto">
          <a:xfrm>
            <a:off x="2268869" y="3120563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2297852" y="2724100"/>
            <a:ext cx="1907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8" name="Oval 19"/>
          <p:cNvSpPr>
            <a:spLocks noChangeArrowheads="1"/>
          </p:cNvSpPr>
          <p:nvPr/>
        </p:nvSpPr>
        <p:spPr bwMode="auto">
          <a:xfrm>
            <a:off x="1510463" y="3059517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9" name="Rectangle 21"/>
          <p:cNvSpPr>
            <a:spLocks noChangeArrowheads="1"/>
          </p:cNvSpPr>
          <p:nvPr/>
        </p:nvSpPr>
        <p:spPr bwMode="auto">
          <a:xfrm>
            <a:off x="1318214" y="2918815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0" name="Oval 19"/>
          <p:cNvSpPr>
            <a:spLocks noChangeArrowheads="1"/>
          </p:cNvSpPr>
          <p:nvPr/>
        </p:nvSpPr>
        <p:spPr bwMode="auto">
          <a:xfrm>
            <a:off x="2708602" y="2489537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1" name="Rectangle 21"/>
          <p:cNvSpPr>
            <a:spLocks noChangeArrowheads="1"/>
          </p:cNvSpPr>
          <p:nvPr/>
        </p:nvSpPr>
        <p:spPr bwMode="auto">
          <a:xfrm>
            <a:off x="2714473" y="2166557"/>
            <a:ext cx="2035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2" name="Oval 19"/>
          <p:cNvSpPr>
            <a:spLocks noChangeArrowheads="1"/>
          </p:cNvSpPr>
          <p:nvPr/>
        </p:nvSpPr>
        <p:spPr bwMode="auto">
          <a:xfrm>
            <a:off x="2272398" y="3886030"/>
            <a:ext cx="57150" cy="57150"/>
          </a:xfrm>
          <a:prstGeom prst="ellipse">
            <a:avLst/>
          </a:prstGeom>
          <a:solidFill>
            <a:srgbClr val="FFFF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3" name="Rectangle 21"/>
          <p:cNvSpPr>
            <a:spLocks noChangeArrowheads="1"/>
          </p:cNvSpPr>
          <p:nvPr/>
        </p:nvSpPr>
        <p:spPr bwMode="auto">
          <a:xfrm>
            <a:off x="2209292" y="3921781"/>
            <a:ext cx="1923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2448767" y="2731317"/>
            <a:ext cx="204946" cy="6705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224024" y="3434057"/>
            <a:ext cx="152905" cy="16135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1851886" y="3025890"/>
            <a:ext cx="123989" cy="18155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242743" y="3452191"/>
            <a:ext cx="543843" cy="544925"/>
          </a:xfrm>
          <a:prstGeom prst="rect">
            <a:avLst/>
          </a:prstGeom>
        </p:spPr>
      </p:pic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2842054" y="258767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8" name="Oval 19"/>
          <p:cNvSpPr>
            <a:spLocks noChangeArrowheads="1"/>
          </p:cNvSpPr>
          <p:nvPr/>
        </p:nvSpPr>
        <p:spPr bwMode="auto">
          <a:xfrm>
            <a:off x="2626957" y="3886030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2596235" y="3901706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0" name="Rectangle 21"/>
          <p:cNvSpPr>
            <a:spLocks noChangeArrowheads="1"/>
          </p:cNvSpPr>
          <p:nvPr/>
        </p:nvSpPr>
        <p:spPr bwMode="auto">
          <a:xfrm>
            <a:off x="2942238" y="2343621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1" name="Oval 19"/>
          <p:cNvSpPr>
            <a:spLocks noChangeArrowheads="1"/>
          </p:cNvSpPr>
          <p:nvPr/>
        </p:nvSpPr>
        <p:spPr bwMode="auto">
          <a:xfrm>
            <a:off x="1526036" y="2884897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" name="Rectangle 21"/>
          <p:cNvSpPr>
            <a:spLocks noChangeArrowheads="1"/>
          </p:cNvSpPr>
          <p:nvPr/>
        </p:nvSpPr>
        <p:spPr bwMode="auto">
          <a:xfrm>
            <a:off x="1378147" y="2603157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H="1">
            <a:off x="1563625" y="3595413"/>
            <a:ext cx="68458" cy="1070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1629006" y="3797469"/>
            <a:ext cx="129122" cy="4881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08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80" grpId="0" animBg="1"/>
      <p:bldP spid="81" grpId="0"/>
      <p:bldP spid="82" grpId="0" animBg="1"/>
      <p:bldP spid="83" grpId="0"/>
      <p:bldP spid="84" grpId="0" animBg="1"/>
      <p:bldP spid="85" grpId="0"/>
      <p:bldP spid="86" grpId="0" animBg="1"/>
      <p:bldP spid="87" grpId="0"/>
      <p:bldP spid="88" grpId="0" animBg="1"/>
      <p:bldP spid="89" grpId="0"/>
      <p:bldP spid="90" grpId="0" animBg="1"/>
      <p:bldP spid="91" grpId="0"/>
      <p:bldP spid="92" grpId="0" animBg="1"/>
      <p:bldP spid="93" grpId="0"/>
      <p:bldP spid="97" grpId="0" animBg="1"/>
      <p:bldP spid="98" grpId="0" animBg="1"/>
      <p:bldP spid="99" grpId="0"/>
      <p:bldP spid="100" grpId="0"/>
      <p:bldP spid="101" grpId="0" animBg="1"/>
      <p:bldP spid="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2640363" y="3465618"/>
            <a:ext cx="1676158" cy="1857063"/>
          </a:xfrm>
          <a:custGeom>
            <a:avLst/>
            <a:gdLst>
              <a:gd name="connsiteX0" fmla="*/ 0 w 1656292"/>
              <a:gd name="connsiteY0" fmla="*/ 0 h 1296469"/>
              <a:gd name="connsiteX1" fmla="*/ 828146 w 1656292"/>
              <a:gd name="connsiteY1" fmla="*/ 0 h 1296469"/>
              <a:gd name="connsiteX2" fmla="*/ 828146 w 1656292"/>
              <a:gd name="connsiteY2" fmla="*/ 1296469 h 1296469"/>
              <a:gd name="connsiteX3" fmla="*/ 1656292 w 1656292"/>
              <a:gd name="connsiteY3" fmla="*/ 1296469 h 129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292" h="1296469">
                <a:moveTo>
                  <a:pt x="0" y="0"/>
                </a:moveTo>
                <a:lnTo>
                  <a:pt x="828146" y="0"/>
                </a:lnTo>
                <a:lnTo>
                  <a:pt x="828146" y="1296469"/>
                </a:lnTo>
                <a:lnTo>
                  <a:pt x="1656292" y="1296469"/>
                </a:ln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8263" tIns="595651" rIns="788261" bIns="595650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1" name="Freeform 10"/>
          <p:cNvSpPr/>
          <p:nvPr/>
        </p:nvSpPr>
        <p:spPr>
          <a:xfrm>
            <a:off x="2640363" y="3297507"/>
            <a:ext cx="1676158" cy="91440"/>
          </a:xfrm>
          <a:custGeom>
            <a:avLst/>
            <a:gdLst>
              <a:gd name="connsiteX0" fmla="*/ 0 w 1656292"/>
              <a:gd name="connsiteY0" fmla="*/ 45720 h 91440"/>
              <a:gd name="connsiteX1" fmla="*/ 828146 w 1656292"/>
              <a:gd name="connsiteY1" fmla="*/ 45720 h 91440"/>
              <a:gd name="connsiteX2" fmla="*/ 828146 w 1656292"/>
              <a:gd name="connsiteY2" fmla="*/ 54664 h 91440"/>
              <a:gd name="connsiteX3" fmla="*/ 1656292 w 1656292"/>
              <a:gd name="connsiteY3" fmla="*/ 54664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292" h="91440">
                <a:moveTo>
                  <a:pt x="0" y="45720"/>
                </a:moveTo>
                <a:lnTo>
                  <a:pt x="828146" y="45720"/>
                </a:lnTo>
                <a:lnTo>
                  <a:pt x="828146" y="54664"/>
                </a:lnTo>
                <a:lnTo>
                  <a:pt x="1656292" y="54664"/>
                </a:ln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99439" tIns="4312" rIns="799438" bIns="431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00" kern="1200"/>
          </a:p>
        </p:txBody>
      </p:sp>
      <p:sp>
        <p:nvSpPr>
          <p:cNvPr id="12" name="Freeform 11"/>
          <p:cNvSpPr/>
          <p:nvPr/>
        </p:nvSpPr>
        <p:spPr>
          <a:xfrm>
            <a:off x="2640363" y="1449875"/>
            <a:ext cx="1676158" cy="2024845"/>
          </a:xfrm>
          <a:custGeom>
            <a:avLst/>
            <a:gdLst>
              <a:gd name="connsiteX0" fmla="*/ 0 w 1656292"/>
              <a:gd name="connsiteY0" fmla="*/ 1278579 h 1278579"/>
              <a:gd name="connsiteX1" fmla="*/ 828146 w 1656292"/>
              <a:gd name="connsiteY1" fmla="*/ 1278579 h 1278579"/>
              <a:gd name="connsiteX2" fmla="*/ 828146 w 1656292"/>
              <a:gd name="connsiteY2" fmla="*/ 0 h 1278579"/>
              <a:gd name="connsiteX3" fmla="*/ 1656292 w 1656292"/>
              <a:gd name="connsiteY3" fmla="*/ 0 h 127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6292" h="1278579">
                <a:moveTo>
                  <a:pt x="0" y="1278579"/>
                </a:moveTo>
                <a:lnTo>
                  <a:pt x="828146" y="1278579"/>
                </a:lnTo>
                <a:lnTo>
                  <a:pt x="828146" y="0"/>
                </a:lnTo>
                <a:lnTo>
                  <a:pt x="1656292" y="0"/>
                </a:ln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8537" tIns="586981" rIns="788536" bIns="586979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kern="1200"/>
          </a:p>
        </p:txBody>
      </p:sp>
      <p:sp>
        <p:nvSpPr>
          <p:cNvPr id="13" name="Freeform 12"/>
          <p:cNvSpPr/>
          <p:nvPr/>
        </p:nvSpPr>
        <p:spPr>
          <a:xfrm>
            <a:off x="286274" y="2828217"/>
            <a:ext cx="3464232" cy="1030019"/>
          </a:xfrm>
          <a:custGeom>
            <a:avLst/>
            <a:gdLst>
              <a:gd name="connsiteX0" fmla="*/ 0 w 3210571"/>
              <a:gd name="connsiteY0" fmla="*/ 0 h 1030019"/>
              <a:gd name="connsiteX1" fmla="*/ 3210571 w 3210571"/>
              <a:gd name="connsiteY1" fmla="*/ 0 h 1030019"/>
              <a:gd name="connsiteX2" fmla="*/ 3210571 w 3210571"/>
              <a:gd name="connsiteY2" fmla="*/ 1030019 h 1030019"/>
              <a:gd name="connsiteX3" fmla="*/ 0 w 3210571"/>
              <a:gd name="connsiteY3" fmla="*/ 1030019 h 1030019"/>
              <a:gd name="connsiteX4" fmla="*/ 0 w 3210571"/>
              <a:gd name="connsiteY4" fmla="*/ 0 h 103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0571" h="1030019">
                <a:moveTo>
                  <a:pt x="0" y="0"/>
                </a:moveTo>
                <a:lnTo>
                  <a:pt x="3210571" y="0"/>
                </a:lnTo>
                <a:lnTo>
                  <a:pt x="3210571" y="1030019"/>
                </a:lnTo>
                <a:lnTo>
                  <a:pt x="0" y="10300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75" tIns="15875" rIns="15875" bIns="1587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chất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b="1" kern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b="1" kern="1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400" b="1" kern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275999" y="938694"/>
            <a:ext cx="4461601" cy="1030019"/>
          </a:xfrm>
          <a:custGeom>
            <a:avLst/>
            <a:gdLst>
              <a:gd name="connsiteX0" fmla="*/ 0 w 3378465"/>
              <a:gd name="connsiteY0" fmla="*/ 0 h 1030019"/>
              <a:gd name="connsiteX1" fmla="*/ 3378465 w 3378465"/>
              <a:gd name="connsiteY1" fmla="*/ 0 h 1030019"/>
              <a:gd name="connsiteX2" fmla="*/ 3378465 w 3378465"/>
              <a:gd name="connsiteY2" fmla="*/ 1030019 h 1030019"/>
              <a:gd name="connsiteX3" fmla="*/ 0 w 3378465"/>
              <a:gd name="connsiteY3" fmla="*/ 1030019 h 1030019"/>
              <a:gd name="connsiteX4" fmla="*/ 0 w 3378465"/>
              <a:gd name="connsiteY4" fmla="*/ 0 h 103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8465" h="1030019">
                <a:moveTo>
                  <a:pt x="0" y="0"/>
                </a:moveTo>
                <a:lnTo>
                  <a:pt x="3378465" y="0"/>
                </a:lnTo>
                <a:lnTo>
                  <a:pt x="3378465" y="1030019"/>
                </a:lnTo>
                <a:lnTo>
                  <a:pt x="0" y="10300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75" tIns="15875" rIns="15875" bIns="1587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endParaRPr lang="en-US" sz="2400" kern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316521" y="4692232"/>
            <a:ext cx="4421079" cy="1196035"/>
          </a:xfrm>
          <a:custGeom>
            <a:avLst/>
            <a:gdLst>
              <a:gd name="connsiteX0" fmla="*/ 0 w 3378465"/>
              <a:gd name="connsiteY0" fmla="*/ 0 h 1030019"/>
              <a:gd name="connsiteX1" fmla="*/ 3378465 w 3378465"/>
              <a:gd name="connsiteY1" fmla="*/ 0 h 1030019"/>
              <a:gd name="connsiteX2" fmla="*/ 3378465 w 3378465"/>
              <a:gd name="connsiteY2" fmla="*/ 1030019 h 1030019"/>
              <a:gd name="connsiteX3" fmla="*/ 0 w 3378465"/>
              <a:gd name="connsiteY3" fmla="*/ 1030019 h 1030019"/>
              <a:gd name="connsiteX4" fmla="*/ 0 w 3378465"/>
              <a:gd name="connsiteY4" fmla="*/ 0 h 103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8465" h="1030019">
                <a:moveTo>
                  <a:pt x="0" y="0"/>
                </a:moveTo>
                <a:lnTo>
                  <a:pt x="3378465" y="0"/>
                </a:lnTo>
                <a:lnTo>
                  <a:pt x="3378465" y="1030019"/>
                </a:lnTo>
                <a:lnTo>
                  <a:pt x="0" y="10300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75" tIns="15875" rIns="15875" bIns="1587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cùng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qua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điểm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iểm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4296260" y="2559714"/>
            <a:ext cx="4441340" cy="1541517"/>
          </a:xfrm>
          <a:custGeom>
            <a:avLst/>
            <a:gdLst>
              <a:gd name="connsiteX0" fmla="*/ 0 w 3378465"/>
              <a:gd name="connsiteY0" fmla="*/ 0 h 1030019"/>
              <a:gd name="connsiteX1" fmla="*/ 3378465 w 3378465"/>
              <a:gd name="connsiteY1" fmla="*/ 0 h 1030019"/>
              <a:gd name="connsiteX2" fmla="*/ 3378465 w 3378465"/>
              <a:gd name="connsiteY2" fmla="*/ 1030019 h 1030019"/>
              <a:gd name="connsiteX3" fmla="*/ 0 w 3378465"/>
              <a:gd name="connsiteY3" fmla="*/ 1030019 h 1030019"/>
              <a:gd name="connsiteX4" fmla="*/ 0 w 3378465"/>
              <a:gd name="connsiteY4" fmla="*/ 0 h 103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8465" h="1030019">
                <a:moveTo>
                  <a:pt x="0" y="0"/>
                </a:moveTo>
                <a:lnTo>
                  <a:pt x="3378465" y="0"/>
                </a:lnTo>
                <a:lnTo>
                  <a:pt x="3378465" y="1030019"/>
                </a:lnTo>
                <a:lnTo>
                  <a:pt x="0" y="10300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75" tIns="15875" rIns="15875" bIns="15875" numCol="1" spcCol="1270" anchor="ctr" anchorCtr="0"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tam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cân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phân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giác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xuất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phát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đỉnh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đối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thời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đường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trung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tuyến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ứng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đáy</a:t>
            </a:r>
            <a:r>
              <a:rPr lang="en-US" sz="2400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816043" y="58540"/>
            <a:ext cx="2577256" cy="2542776"/>
            <a:chOff x="1068168" y="1386790"/>
            <a:chExt cx="3627997" cy="332629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2164" y="1677077"/>
              <a:ext cx="973432" cy="2691043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67651" y="1677078"/>
              <a:ext cx="2725306" cy="2691043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90894" y="4175794"/>
              <a:ext cx="3505271" cy="192326"/>
            </a:xfrm>
            <a:prstGeom prst="rect">
              <a:avLst/>
            </a:prstGeom>
          </p:spPr>
        </p:pic>
        <p:sp>
          <p:nvSpPr>
            <p:cNvPr id="34" name="Oval 19"/>
            <p:cNvSpPr>
              <a:spLocks noChangeArrowheads="1"/>
            </p:cNvSpPr>
            <p:nvPr/>
          </p:nvSpPr>
          <p:spPr bwMode="auto">
            <a:xfrm>
              <a:off x="1255722" y="42395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4555182" y="42395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68253" y="1670665"/>
              <a:ext cx="810432" cy="2691043"/>
            </a:xfrm>
            <a:prstGeom prst="rect">
              <a:avLst/>
            </a:prstGeom>
          </p:spPr>
        </p:pic>
        <p:sp>
          <p:nvSpPr>
            <p:cNvPr id="37" name="Oval 19"/>
            <p:cNvSpPr>
              <a:spLocks noChangeArrowheads="1"/>
            </p:cNvSpPr>
            <p:nvPr/>
          </p:nvSpPr>
          <p:spPr bwMode="auto">
            <a:xfrm>
              <a:off x="2036772" y="174481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1762214" y="1386790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9" name="Rectangle 21"/>
            <p:cNvSpPr>
              <a:spLocks noChangeArrowheads="1"/>
            </p:cNvSpPr>
            <p:nvPr/>
          </p:nvSpPr>
          <p:spPr bwMode="auto">
            <a:xfrm>
              <a:off x="1068168" y="4262621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4526433" y="4296722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2653992" y="423957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563143" y="4374534"/>
              <a:ext cx="1987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72303" y="1708523"/>
              <a:ext cx="715983" cy="488448"/>
            </a:xfrm>
            <a:prstGeom prst="rect">
              <a:avLst/>
            </a:prstGeom>
          </p:spPr>
        </p:pic>
      </p:grpSp>
      <p:grpSp>
        <p:nvGrpSpPr>
          <p:cNvPr id="74" name="Group 73"/>
          <p:cNvGrpSpPr/>
          <p:nvPr/>
        </p:nvGrpSpPr>
        <p:grpSpPr>
          <a:xfrm>
            <a:off x="1250289" y="4184865"/>
            <a:ext cx="2806289" cy="2428973"/>
            <a:chOff x="1210027" y="1438643"/>
            <a:chExt cx="3665568" cy="2821692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10027" y="1672867"/>
              <a:ext cx="3619524" cy="257656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48725" y="2820767"/>
              <a:ext cx="944488" cy="421286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05662" y="2520685"/>
              <a:ext cx="763208" cy="1489766"/>
            </a:xfrm>
            <a:prstGeom prst="rect">
              <a:avLst/>
            </a:prstGeom>
          </p:spPr>
        </p:pic>
        <p:sp>
          <p:nvSpPr>
            <p:cNvPr id="48" name="Oval 19"/>
            <p:cNvSpPr>
              <a:spLocks noChangeArrowheads="1"/>
            </p:cNvSpPr>
            <p:nvPr/>
          </p:nvSpPr>
          <p:spPr bwMode="auto">
            <a:xfrm>
              <a:off x="1624022" y="174481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1311408" y="1438643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Oval 19"/>
            <p:cNvSpPr>
              <a:spLocks noChangeArrowheads="1"/>
            </p:cNvSpPr>
            <p:nvPr/>
          </p:nvSpPr>
          <p:spPr bwMode="auto">
            <a:xfrm>
              <a:off x="1445131" y="38860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1" name="Rectangle 21"/>
            <p:cNvSpPr>
              <a:spLocks noChangeArrowheads="1"/>
            </p:cNvSpPr>
            <p:nvPr/>
          </p:nvSpPr>
          <p:spPr bwMode="auto">
            <a:xfrm>
              <a:off x="1210027" y="3740248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4683341" y="3876761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3" name="Rectangle 21"/>
            <p:cNvSpPr>
              <a:spLocks noChangeArrowheads="1"/>
            </p:cNvSpPr>
            <p:nvPr/>
          </p:nvSpPr>
          <p:spPr bwMode="auto">
            <a:xfrm>
              <a:off x="4713691" y="3895092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>
              <a:off x="2268869" y="3120563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2242692" y="2562040"/>
              <a:ext cx="1907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6" name="Oval 19"/>
            <p:cNvSpPr>
              <a:spLocks noChangeArrowheads="1"/>
            </p:cNvSpPr>
            <p:nvPr/>
          </p:nvSpPr>
          <p:spPr bwMode="auto">
            <a:xfrm>
              <a:off x="1510463" y="3059517"/>
              <a:ext cx="57150" cy="57150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1276229" y="2918815"/>
              <a:ext cx="1554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L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8" name="Oval 19"/>
            <p:cNvSpPr>
              <a:spLocks noChangeArrowheads="1"/>
            </p:cNvSpPr>
            <p:nvPr/>
          </p:nvSpPr>
          <p:spPr bwMode="auto">
            <a:xfrm>
              <a:off x="2708602" y="2489537"/>
              <a:ext cx="57150" cy="57150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9" name="Rectangle 21"/>
            <p:cNvSpPr>
              <a:spLocks noChangeArrowheads="1"/>
            </p:cNvSpPr>
            <p:nvPr/>
          </p:nvSpPr>
          <p:spPr bwMode="auto">
            <a:xfrm>
              <a:off x="2650414" y="2092219"/>
              <a:ext cx="203581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0" name="Oval 19"/>
            <p:cNvSpPr>
              <a:spLocks noChangeArrowheads="1"/>
            </p:cNvSpPr>
            <p:nvPr/>
          </p:nvSpPr>
          <p:spPr bwMode="auto">
            <a:xfrm>
              <a:off x="2272398" y="3886030"/>
              <a:ext cx="57150" cy="57150"/>
            </a:xfrm>
            <a:prstGeom prst="ellipse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1" name="Rectangle 21"/>
            <p:cNvSpPr>
              <a:spLocks noChangeArrowheads="1"/>
            </p:cNvSpPr>
            <p:nvPr/>
          </p:nvSpPr>
          <p:spPr bwMode="auto">
            <a:xfrm>
              <a:off x="2209292" y="3921781"/>
              <a:ext cx="1923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448767" y="2731317"/>
              <a:ext cx="204946" cy="67053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224024" y="3434057"/>
              <a:ext cx="152905" cy="161356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851886" y="3025890"/>
              <a:ext cx="123989" cy="181553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242743" y="3452191"/>
              <a:ext cx="543843" cy="544925"/>
            </a:xfrm>
            <a:prstGeom prst="rect">
              <a:avLst/>
            </a:prstGeom>
          </p:spPr>
        </p:pic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2842054" y="2587675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7" name="Oval 19"/>
            <p:cNvSpPr>
              <a:spLocks noChangeArrowheads="1"/>
            </p:cNvSpPr>
            <p:nvPr/>
          </p:nvSpPr>
          <p:spPr bwMode="auto">
            <a:xfrm>
              <a:off x="2626957" y="38860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2596235" y="3901706"/>
              <a:ext cx="1987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2945685" y="2293298"/>
              <a:ext cx="163506" cy="33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0" name="Oval 19"/>
            <p:cNvSpPr>
              <a:spLocks noChangeArrowheads="1"/>
            </p:cNvSpPr>
            <p:nvPr/>
          </p:nvSpPr>
          <p:spPr bwMode="auto">
            <a:xfrm>
              <a:off x="1526036" y="2884897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1308906" y="2587675"/>
              <a:ext cx="1554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 flipH="1">
              <a:off x="1563625" y="3595413"/>
              <a:ext cx="68458" cy="10705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1629006" y="3797469"/>
              <a:ext cx="129122" cy="4881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9263001" y="1853974"/>
            <a:ext cx="2159418" cy="2799058"/>
            <a:chOff x="1068168" y="772759"/>
            <a:chExt cx="3627997" cy="3852357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90894" y="4165634"/>
              <a:ext cx="3505271" cy="192326"/>
            </a:xfrm>
            <a:prstGeom prst="rect">
              <a:avLst/>
            </a:prstGeom>
          </p:spPr>
        </p:pic>
        <p:sp>
          <p:nvSpPr>
            <p:cNvPr id="76" name="Oval 19"/>
            <p:cNvSpPr>
              <a:spLocks noChangeArrowheads="1"/>
            </p:cNvSpPr>
            <p:nvPr/>
          </p:nvSpPr>
          <p:spPr bwMode="auto">
            <a:xfrm>
              <a:off x="1255722" y="422941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7" name="Oval 19"/>
            <p:cNvSpPr>
              <a:spLocks noChangeArrowheads="1"/>
            </p:cNvSpPr>
            <p:nvPr/>
          </p:nvSpPr>
          <p:spPr bwMode="auto">
            <a:xfrm>
              <a:off x="4555182" y="422941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1068168" y="4252461"/>
              <a:ext cx="18434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79" name="Rectangle 21"/>
            <p:cNvSpPr>
              <a:spLocks noChangeArrowheads="1"/>
            </p:cNvSpPr>
            <p:nvPr/>
          </p:nvSpPr>
          <p:spPr bwMode="auto">
            <a:xfrm>
              <a:off x="4526433" y="4286562"/>
              <a:ext cx="16190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665814" y="4261797"/>
              <a:ext cx="1987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219076" y="1102469"/>
              <a:ext cx="3448905" cy="3254285"/>
            </a:xfrm>
            <a:prstGeom prst="rect">
              <a:avLst/>
            </a:prstGeom>
          </p:spPr>
        </p:pic>
        <p:sp>
          <p:nvSpPr>
            <p:cNvPr id="82" name="Oval 19"/>
            <p:cNvSpPr>
              <a:spLocks noChangeArrowheads="1"/>
            </p:cNvSpPr>
            <p:nvPr/>
          </p:nvSpPr>
          <p:spPr bwMode="auto">
            <a:xfrm>
              <a:off x="2909262" y="1155530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3" name="Rectangle 21"/>
            <p:cNvSpPr>
              <a:spLocks noChangeArrowheads="1"/>
            </p:cNvSpPr>
            <p:nvPr/>
          </p:nvSpPr>
          <p:spPr bwMode="auto">
            <a:xfrm>
              <a:off x="2548131" y="772759"/>
              <a:ext cx="18434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>
                  <a:solidFill>
                    <a:srgbClr val="FFFFFF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endParaRPr kumimoji="0" lang="vi-VN" sz="2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4" name="Oval 19"/>
            <p:cNvSpPr>
              <a:spLocks noChangeArrowheads="1"/>
            </p:cNvSpPr>
            <p:nvPr/>
          </p:nvSpPr>
          <p:spPr bwMode="auto">
            <a:xfrm>
              <a:off x="2913070" y="4229412"/>
              <a:ext cx="57150" cy="5715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 sz="220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563143" y="1128860"/>
              <a:ext cx="715983" cy="488448"/>
            </a:xfrm>
            <a:prstGeom prst="rect">
              <a:avLst/>
            </a:prstGeom>
          </p:spPr>
        </p:pic>
        <p:cxnSp>
          <p:nvCxnSpPr>
            <p:cNvPr id="86" name="Straight Connector 85"/>
            <p:cNvCxnSpPr/>
            <p:nvPr/>
          </p:nvCxnSpPr>
          <p:spPr>
            <a:xfrm>
              <a:off x="1990073" y="2698431"/>
              <a:ext cx="172720" cy="19304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3688080" y="2691286"/>
              <a:ext cx="223520" cy="20732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>
              <a:off x="2125962" y="4148426"/>
              <a:ext cx="169794" cy="243840"/>
              <a:chOff x="7305040" y="3230880"/>
              <a:chExt cx="169794" cy="24384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7305040" y="3230880"/>
                <a:ext cx="91440" cy="24384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7383394" y="3230880"/>
                <a:ext cx="91440" cy="24384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3597408" y="4130541"/>
              <a:ext cx="169794" cy="243840"/>
              <a:chOff x="7305040" y="3230880"/>
              <a:chExt cx="169794" cy="24384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7305040" y="3230880"/>
                <a:ext cx="91440" cy="24384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383394" y="3230880"/>
                <a:ext cx="91440" cy="24384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403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434" y="3179703"/>
            <a:ext cx="772348" cy="22056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291" y="3161839"/>
            <a:ext cx="3066541" cy="220564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5270" y="4043088"/>
            <a:ext cx="2029127" cy="131728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1250" y="4139007"/>
            <a:ext cx="2544025" cy="15187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8292" y="759121"/>
            <a:ext cx="168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III. BÀI TẬP</a:t>
            </a:r>
            <a:endParaRPr lang="en-US" sz="24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8292" y="1220786"/>
                <a:ext cx="105029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</a:t>
                </a:r>
                <a:r>
                  <a:rPr lang="en-US" sz="2400" b="1" dirty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1: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BD, CE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ở I. </a:t>
                </a:r>
                <a:b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Trong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khẳng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khẳng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đúng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khẳng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định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nào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sai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?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2" y="1220786"/>
                <a:ext cx="10502908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871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3770" y="3132189"/>
                <a:ext cx="51079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đỉnh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70" y="3132189"/>
                <a:ext cx="5107948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19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44493" y="2218868"/>
                <a:ext cx="160928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BI</m:t>
                      </m:r>
                      <m:r>
                        <a:rPr lang="en-US" sz="2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493" y="2218868"/>
                <a:ext cx="1609287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23770" y="3895813"/>
                <a:ext cx="57277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Điểm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70" y="3895813"/>
                <a:ext cx="5727708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170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6268409" y="3833135"/>
            <a:ext cx="1191522" cy="5870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Đúng</a:t>
            </a:r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48045" y="2342873"/>
            <a:ext cx="1191522" cy="5870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Sai</a:t>
            </a:r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51439" y="3069511"/>
            <a:ext cx="1191522" cy="58702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Sai</a:t>
            </a:r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8036037" y="5228172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0907784" y="5235284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9869497" y="3224221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9694868" y="4506299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9055073" y="411052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10369797" y="420474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1118447" y="5235284"/>
            <a:ext cx="1619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791018" y="5203627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9836772" y="2911258"/>
            <a:ext cx="1843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437204" y="3942602"/>
            <a:ext cx="1987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903517" y="3817107"/>
            <a:ext cx="1635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9597709" y="4135919"/>
            <a:ext cx="99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Oval 19"/>
          <p:cNvSpPr>
            <a:spLocks noChangeArrowheads="1"/>
          </p:cNvSpPr>
          <p:nvPr/>
        </p:nvSpPr>
        <p:spPr bwMode="auto">
          <a:xfrm>
            <a:off x="9597709" y="5236305"/>
            <a:ext cx="57150" cy="57150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sz="2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9581894" y="5281815"/>
            <a:ext cx="155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endParaRPr kumimoji="0" lang="vi-VN" sz="2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55239" y="3906992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cạnh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3770" y="2403266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9760188" y="3423825"/>
            <a:ext cx="56569" cy="128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939110" y="3504203"/>
            <a:ext cx="27850" cy="1028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5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2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7" grpId="0" animBg="1"/>
      <p:bldP spid="27" grpId="1" animBg="1"/>
      <p:bldP spid="34" grpId="0"/>
      <p:bldP spid="34" grpId="1"/>
      <p:bldP spid="28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8292" y="1220786"/>
                <a:ext cx="10502908" cy="4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FF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Bài 2: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đường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giác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BD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CE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cắt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nhau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tại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I. </a:t>
                </a:r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92" y="1220786"/>
                <a:ext cx="10502908" cy="474169"/>
              </a:xfrm>
              <a:prstGeom prst="rect">
                <a:avLst/>
              </a:prstGeom>
              <a:blipFill rotWithShape="0">
                <a:blip r:embed="rId2"/>
                <a:stretch>
                  <a:fillRect l="-871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8097" y="1694955"/>
                <a:ext cx="2206468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a)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BIC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97" y="1694955"/>
                <a:ext cx="2206468" cy="473719"/>
              </a:xfrm>
              <a:prstGeom prst="rect">
                <a:avLst/>
              </a:prstGeom>
              <a:blipFill rotWithShape="0">
                <a:blip r:embed="rId3"/>
                <a:stretch>
                  <a:fillRect l="-4432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98096" y="2166494"/>
                <a:ext cx="2849776" cy="473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Tính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BAI</m:t>
                        </m:r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96" y="2166494"/>
                <a:ext cx="2849776" cy="473719"/>
              </a:xfrm>
              <a:prstGeom prst="rect">
                <a:avLst/>
              </a:prstGeom>
              <a:blipFill rotWithShape="0">
                <a:blip r:embed="rId4"/>
                <a:stretch>
                  <a:fillRect l="-3426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8095" y="2638033"/>
                <a:ext cx="6608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c)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Chứng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minh </a:t>
                </a:r>
                <a:r>
                  <a:rPr lang="en-US" sz="2400" dirty="0" err="1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iểm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cách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đều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ba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cạnh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ABC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95" y="2638033"/>
                <a:ext cx="6608227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147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6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1342</Words>
  <Application>Microsoft Office PowerPoint</Application>
  <PresentationFormat>Widescreen</PresentationFormat>
  <Paragraphs>308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Duy Thai</cp:lastModifiedBy>
  <cp:revision>127</cp:revision>
  <dcterms:created xsi:type="dcterms:W3CDTF">2020-04-22T13:35:39Z</dcterms:created>
  <dcterms:modified xsi:type="dcterms:W3CDTF">2020-04-28T08:02:45Z</dcterms:modified>
</cp:coreProperties>
</file>